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8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1pPr>
    <a:lvl2pPr marL="374035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2pPr>
    <a:lvl3pPr marL="74807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3pPr>
    <a:lvl4pPr marL="1122106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4pPr>
    <a:lvl5pPr marL="1496141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5pPr>
    <a:lvl6pPr marL="187017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6pPr>
    <a:lvl7pPr marL="2244212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7pPr>
    <a:lvl8pPr marL="2618247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8pPr>
    <a:lvl9pPr marL="2992283" algn="l" defTabSz="748071" rtl="0" eaLnBrk="1" latinLnBrk="0" hangingPunct="1">
      <a:defRPr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7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93DA3F-A0E9-441C-A089-7F4C19403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678"/>
            <a:ext cx="4830776" cy="32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F36A28-3C85-4A0A-8D00-57E8E4DA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59" y="413856"/>
            <a:ext cx="4578050" cy="32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BF1A8F0-F1A6-4D66-B35E-E449BFF5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2" y="4010901"/>
            <a:ext cx="4432008" cy="321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BC3696-D897-499D-A1F1-DD7E30FA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94" y="4010901"/>
            <a:ext cx="4381454" cy="3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EEA26-654E-4B1C-B601-F3C761BD663F}"/>
              </a:ext>
            </a:extLst>
          </p:cNvPr>
          <p:cNvSpPr txBox="1"/>
          <p:nvPr/>
        </p:nvSpPr>
        <p:spPr>
          <a:xfrm>
            <a:off x="102685" y="913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6F0F7-7945-4CF5-AF1F-2CD39034DD73}"/>
              </a:ext>
            </a:extLst>
          </p:cNvPr>
          <p:cNvSpPr txBox="1"/>
          <p:nvPr/>
        </p:nvSpPr>
        <p:spPr>
          <a:xfrm>
            <a:off x="4633379" y="1280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33002-33BC-4489-95A7-59CB60E9DF1C}"/>
              </a:ext>
            </a:extLst>
          </p:cNvPr>
          <p:cNvSpPr txBox="1"/>
          <p:nvPr/>
        </p:nvSpPr>
        <p:spPr>
          <a:xfrm>
            <a:off x="102685" y="3789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05002-19B8-42E9-8A0A-7323BD98B0B1}"/>
              </a:ext>
            </a:extLst>
          </p:cNvPr>
          <p:cNvSpPr txBox="1"/>
          <p:nvPr/>
        </p:nvSpPr>
        <p:spPr>
          <a:xfrm>
            <a:off x="4711994" y="37895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03503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</cp:revision>
  <dcterms:created xsi:type="dcterms:W3CDTF">2021-07-15T21:48:47Z</dcterms:created>
  <dcterms:modified xsi:type="dcterms:W3CDTF">2021-08-24T04:40:47Z</dcterms:modified>
</cp:coreProperties>
</file>