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3"/>
  </p:notesMasterIdLst>
  <p:sldIdLst>
    <p:sldId id="256" r:id="rId2"/>
  </p:sldIdLst>
  <p:sldSz cx="25603200" cy="34747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D1D1"/>
    <a:srgbClr val="F9D0D0"/>
    <a:srgbClr val="F7C7D2"/>
    <a:srgbClr val="D6E5F0"/>
    <a:srgbClr val="92D6B7"/>
    <a:srgbClr val="F7FCFA"/>
    <a:srgbClr val="F4B183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6357" autoAdjust="0"/>
  </p:normalViewPr>
  <p:slideViewPr>
    <p:cSldViewPr snapToGrid="0">
      <p:cViewPr>
        <p:scale>
          <a:sx n="40" d="100"/>
          <a:sy n="40" d="100"/>
        </p:scale>
        <p:origin x="826" y="-4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CEA9E-E5A5-49C8-A578-AF124664FEC0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2350" y="1143000"/>
            <a:ext cx="2273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71502-D6A6-47C7-9780-4E13F6A9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43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2350" y="1143000"/>
            <a:ext cx="22733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71502-D6A6-47C7-9780-4E13F6A9BF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4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240" y="5686639"/>
            <a:ext cx="21762720" cy="12097173"/>
          </a:xfrm>
        </p:spPr>
        <p:txBody>
          <a:bodyPr anchor="b"/>
          <a:lstStyle>
            <a:lvl1pPr algn="ctr"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18250326"/>
            <a:ext cx="19202400" cy="8389194"/>
          </a:xfrm>
        </p:spPr>
        <p:txBody>
          <a:bodyPr/>
          <a:lstStyle>
            <a:lvl1pPr marL="0" indent="0" algn="ctr">
              <a:buNone/>
              <a:defRPr sz="6720"/>
            </a:lvl1pPr>
            <a:lvl2pPr marL="1280160" indent="0" algn="ctr">
              <a:buNone/>
              <a:defRPr sz="5600"/>
            </a:lvl2pPr>
            <a:lvl3pPr marL="2560320" indent="0" algn="ctr">
              <a:buNone/>
              <a:defRPr sz="5040"/>
            </a:lvl3pPr>
            <a:lvl4pPr marL="3840480" indent="0" algn="ctr">
              <a:buNone/>
              <a:defRPr sz="4480"/>
            </a:lvl4pPr>
            <a:lvl5pPr marL="5120640" indent="0" algn="ctr">
              <a:buNone/>
              <a:defRPr sz="4480"/>
            </a:lvl5pPr>
            <a:lvl6pPr marL="6400800" indent="0" algn="ctr">
              <a:buNone/>
              <a:defRPr sz="4480"/>
            </a:lvl6pPr>
            <a:lvl7pPr marL="7680960" indent="0" algn="ctr">
              <a:buNone/>
              <a:defRPr sz="4480"/>
            </a:lvl7pPr>
            <a:lvl8pPr marL="8961120" indent="0" algn="ctr">
              <a:buNone/>
              <a:defRPr sz="4480"/>
            </a:lvl8pPr>
            <a:lvl9pPr marL="10241280" indent="0" algn="ctr">
              <a:buNone/>
              <a:defRPr sz="44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1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49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322291" y="1849967"/>
            <a:ext cx="5520690" cy="2944664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0221" y="1849967"/>
            <a:ext cx="16242030" cy="2944664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49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9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886" y="8662680"/>
            <a:ext cx="22082760" cy="14453867"/>
          </a:xfrm>
        </p:spPr>
        <p:txBody>
          <a:bodyPr anchor="b"/>
          <a:lstStyle>
            <a:lvl1pPr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6886" y="23253287"/>
            <a:ext cx="22082760" cy="7600947"/>
          </a:xfrm>
        </p:spPr>
        <p:txBody>
          <a:bodyPr/>
          <a:lstStyle>
            <a:lvl1pPr marL="0" indent="0">
              <a:buNone/>
              <a:defRPr sz="6720">
                <a:solidFill>
                  <a:schemeClr val="tx1"/>
                </a:solidFill>
              </a:defRPr>
            </a:lvl1pPr>
            <a:lvl2pPr marL="128016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2pPr>
            <a:lvl3pPr marL="25603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3pPr>
            <a:lvl4pPr marL="38404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4pPr>
            <a:lvl5pPr marL="512064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5pPr>
            <a:lvl6pPr marL="640080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6pPr>
            <a:lvl7pPr marL="768096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7pPr>
            <a:lvl8pPr marL="89611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8pPr>
            <a:lvl9pPr marL="102412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40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0220" y="9249833"/>
            <a:ext cx="10881360" cy="22046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61620" y="9249833"/>
            <a:ext cx="10881360" cy="22046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42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1849974"/>
            <a:ext cx="22082760" cy="67161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558" y="8517893"/>
            <a:ext cx="10831352" cy="4174487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3558" y="12692380"/>
            <a:ext cx="10831352" cy="18668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61621" y="8517893"/>
            <a:ext cx="10884695" cy="4174487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61621" y="12692380"/>
            <a:ext cx="10884695" cy="18668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4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49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316480"/>
            <a:ext cx="8257698" cy="810768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4695" y="5002961"/>
            <a:ext cx="12961620" cy="24693033"/>
          </a:xfrm>
        </p:spPr>
        <p:txBody>
          <a:bodyPr/>
          <a:lstStyle>
            <a:lvl1pPr>
              <a:defRPr sz="8960"/>
            </a:lvl1pPr>
            <a:lvl2pPr>
              <a:defRPr sz="7840"/>
            </a:lvl2pPr>
            <a:lvl3pPr>
              <a:defRPr sz="6720"/>
            </a:lvl3pPr>
            <a:lvl4pPr>
              <a:defRPr sz="5600"/>
            </a:lvl4pPr>
            <a:lvl5pPr>
              <a:defRPr sz="5600"/>
            </a:lvl5pPr>
            <a:lvl6pPr>
              <a:defRPr sz="5600"/>
            </a:lvl6pPr>
            <a:lvl7pPr>
              <a:defRPr sz="5600"/>
            </a:lvl7pPr>
            <a:lvl8pPr>
              <a:defRPr sz="5600"/>
            </a:lvl8pPr>
            <a:lvl9pPr>
              <a:defRPr sz="5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0424160"/>
            <a:ext cx="8257698" cy="19312046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44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316480"/>
            <a:ext cx="8257698" cy="810768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84695" y="5002961"/>
            <a:ext cx="12961620" cy="24693033"/>
          </a:xfrm>
        </p:spPr>
        <p:txBody>
          <a:bodyPr anchor="t"/>
          <a:lstStyle>
            <a:lvl1pPr marL="0" indent="0">
              <a:buNone/>
              <a:defRPr sz="8960"/>
            </a:lvl1pPr>
            <a:lvl2pPr marL="1280160" indent="0">
              <a:buNone/>
              <a:defRPr sz="7840"/>
            </a:lvl2pPr>
            <a:lvl3pPr marL="2560320" indent="0">
              <a:buNone/>
              <a:defRPr sz="6720"/>
            </a:lvl3pPr>
            <a:lvl4pPr marL="3840480" indent="0">
              <a:buNone/>
              <a:defRPr sz="5600"/>
            </a:lvl4pPr>
            <a:lvl5pPr marL="5120640" indent="0">
              <a:buNone/>
              <a:defRPr sz="5600"/>
            </a:lvl5pPr>
            <a:lvl6pPr marL="6400800" indent="0">
              <a:buNone/>
              <a:defRPr sz="5600"/>
            </a:lvl6pPr>
            <a:lvl7pPr marL="7680960" indent="0">
              <a:buNone/>
              <a:defRPr sz="5600"/>
            </a:lvl7pPr>
            <a:lvl8pPr marL="8961120" indent="0">
              <a:buNone/>
              <a:defRPr sz="5600"/>
            </a:lvl8pPr>
            <a:lvl9pPr marL="10241280" indent="0">
              <a:buNone/>
              <a:defRPr sz="5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0424160"/>
            <a:ext cx="8257698" cy="19312046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5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0220" y="1849974"/>
            <a:ext cx="22082760" cy="67161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0220" y="9249833"/>
            <a:ext cx="22082760" cy="22046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0220" y="32205514"/>
            <a:ext cx="5760720" cy="1849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5AF01-4F0E-4718-A4C1-DFCBB47EE5F2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81060" y="32205514"/>
            <a:ext cx="8641080" cy="1849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82260" y="32205514"/>
            <a:ext cx="5760720" cy="1849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25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2560320" rtl="0" eaLnBrk="1" latinLnBrk="0" hangingPunct="1">
        <a:lnSpc>
          <a:spcPct val="90000"/>
        </a:lnSpc>
        <a:spcBef>
          <a:spcPct val="0"/>
        </a:spcBef>
        <a:buNone/>
        <a:defRPr sz="12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0080" indent="-640080" algn="l" defTabSz="256032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784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44805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704088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83210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8813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801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5603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12064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640080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6809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9611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2412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Box 246">
            <a:extLst>
              <a:ext uri="{FF2B5EF4-FFF2-40B4-BE49-F238E27FC236}">
                <a16:creationId xmlns:a16="http://schemas.microsoft.com/office/drawing/2014/main" id="{B64DB6BF-E323-4F32-8CF1-F753DF40B964}"/>
              </a:ext>
            </a:extLst>
          </p:cNvPr>
          <p:cNvSpPr txBox="1"/>
          <p:nvPr/>
        </p:nvSpPr>
        <p:spPr>
          <a:xfrm>
            <a:off x="-2858815" y="-12935850"/>
            <a:ext cx="878761" cy="921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8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70FD657-AEC5-41FC-B802-8129472F0A6C}"/>
              </a:ext>
            </a:extLst>
          </p:cNvPr>
          <p:cNvGrpSpPr/>
          <p:nvPr/>
        </p:nvGrpSpPr>
        <p:grpSpPr>
          <a:xfrm>
            <a:off x="421515" y="13105956"/>
            <a:ext cx="24791006" cy="12542713"/>
            <a:chOff x="390679" y="12554583"/>
            <a:chExt cx="24791006" cy="12542713"/>
          </a:xfrm>
        </p:grpSpPr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9B8BF057-ABA4-42B2-95D2-3787713FF68A}"/>
                </a:ext>
              </a:extLst>
            </p:cNvPr>
            <p:cNvSpPr txBox="1"/>
            <p:nvPr/>
          </p:nvSpPr>
          <p:spPr>
            <a:xfrm>
              <a:off x="390679" y="12554583"/>
              <a:ext cx="878761" cy="921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388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70A4A0E5-5300-4B9F-805F-A0942AD0BC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5833" y="13002996"/>
              <a:ext cx="24095852" cy="1209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6CEAB938-4843-4CF3-94A8-348E82D39D2D}"/>
                </a:ext>
              </a:extLst>
            </p:cNvPr>
            <p:cNvGrpSpPr/>
            <p:nvPr/>
          </p:nvGrpSpPr>
          <p:grpSpPr>
            <a:xfrm>
              <a:off x="21784400" y="13227409"/>
              <a:ext cx="3222211" cy="800220"/>
              <a:chOff x="21483123" y="6219785"/>
              <a:chExt cx="3222211" cy="800220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2A895A3-C6A1-4F91-A569-468848EA7745}"/>
                  </a:ext>
                </a:extLst>
              </p:cNvPr>
              <p:cNvSpPr txBox="1"/>
              <p:nvPr/>
            </p:nvSpPr>
            <p:spPr>
              <a:xfrm>
                <a:off x="22115702" y="6219785"/>
                <a:ext cx="258963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20212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BindingDB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DDEE438-E359-4E32-8DEF-EA7A191639F8}"/>
                  </a:ext>
                </a:extLst>
              </p:cNvPr>
              <p:cNvSpPr/>
              <p:nvPr/>
            </p:nvSpPr>
            <p:spPr>
              <a:xfrm>
                <a:off x="21483123" y="6296644"/>
                <a:ext cx="440857" cy="247772"/>
              </a:xfrm>
              <a:prstGeom prst="rect">
                <a:avLst/>
              </a:prstGeom>
              <a:solidFill>
                <a:srgbClr val="D6E5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0E54712-12C9-44FD-94C0-5067299B68A6}"/>
                  </a:ext>
                </a:extLst>
              </p:cNvPr>
              <p:cNvSpPr/>
              <p:nvPr/>
            </p:nvSpPr>
            <p:spPr>
              <a:xfrm>
                <a:off x="21483123" y="6721369"/>
                <a:ext cx="440857" cy="247772"/>
              </a:xfrm>
              <a:prstGeom prst="rect">
                <a:avLst/>
              </a:prstGeom>
              <a:solidFill>
                <a:srgbClr val="F9D0D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E3AFD06-0B95-405A-A853-874F6989AE0E}"/>
                  </a:ext>
                </a:extLst>
              </p:cNvPr>
              <p:cNvSpPr txBox="1"/>
              <p:nvPr/>
            </p:nvSpPr>
            <p:spPr>
              <a:xfrm>
                <a:off x="22108850" y="6619895"/>
                <a:ext cx="258963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20212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False Negatives</a:t>
                </a:r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37459C0-7052-47DD-9786-375E9BB592C3}"/>
                </a:ext>
              </a:extLst>
            </p:cNvPr>
            <p:cNvSpPr txBox="1"/>
            <p:nvPr/>
          </p:nvSpPr>
          <p:spPr>
            <a:xfrm>
              <a:off x="11969439" y="24534308"/>
              <a:ext cx="3733201" cy="55893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032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Target degree ratio </a:t>
              </a:r>
              <a:r>
                <a:rPr lang="en-US" sz="303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l-GR" sz="303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ρ</a:t>
              </a:r>
              <a:r>
                <a:rPr lang="en-US" sz="3030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303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3032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DBC5124-978C-4A3F-8091-F7DC35A71A27}"/>
                </a:ext>
              </a:extLst>
            </p:cNvPr>
            <p:cNvSpPr txBox="1"/>
            <p:nvPr/>
          </p:nvSpPr>
          <p:spPr>
            <a:xfrm rot="16200000">
              <a:off x="916300" y="18289689"/>
              <a:ext cx="898002" cy="55893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032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PDF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229F165-18C4-4AC5-9E4B-2DD93A6AAF12}"/>
              </a:ext>
            </a:extLst>
          </p:cNvPr>
          <p:cNvGrpSpPr/>
          <p:nvPr/>
        </p:nvGrpSpPr>
        <p:grpSpPr>
          <a:xfrm>
            <a:off x="578715" y="26273192"/>
            <a:ext cx="24633806" cy="7481344"/>
            <a:chOff x="547879" y="25526238"/>
            <a:chExt cx="24633806" cy="7481344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CC6282E6-0877-4EB9-AAAA-9884E1DCBD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9178" y="26058144"/>
              <a:ext cx="10398030" cy="69494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EB8F9932-D489-46DC-83FF-C5CDE06399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17894" y="25986974"/>
              <a:ext cx="10763791" cy="69494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7775492-BE11-4DD4-BE55-15EA2AC5572B}"/>
                </a:ext>
              </a:extLst>
            </p:cNvPr>
            <p:cNvSpPr txBox="1"/>
            <p:nvPr/>
          </p:nvSpPr>
          <p:spPr>
            <a:xfrm>
              <a:off x="547879" y="25526238"/>
              <a:ext cx="878761" cy="921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388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614D741-0DD2-4858-8977-95AFE8FA290B}"/>
                </a:ext>
              </a:extLst>
            </p:cNvPr>
            <p:cNvSpPr txBox="1"/>
            <p:nvPr/>
          </p:nvSpPr>
          <p:spPr>
            <a:xfrm>
              <a:off x="6130735" y="32484362"/>
              <a:ext cx="398850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Ligand degree ratio (</a:t>
              </a:r>
              <a:r>
                <a:rPr lang="el-GR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ρ</a:t>
              </a:r>
              <a:r>
                <a:rPr lang="en-US" sz="2800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2800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890B73C-8A57-4ED1-B21E-3C6657B8AEF6}"/>
                </a:ext>
              </a:extLst>
            </p:cNvPr>
            <p:cNvSpPr txBox="1"/>
            <p:nvPr/>
          </p:nvSpPr>
          <p:spPr>
            <a:xfrm rot="16200000">
              <a:off x="543052" y="28868896"/>
              <a:ext cx="344025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DeepPurpose Prediction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57A5D06-AB94-41FE-92EE-CAE08BDAF3FF}"/>
                </a:ext>
              </a:extLst>
            </p:cNvPr>
            <p:cNvSpPr txBox="1"/>
            <p:nvPr/>
          </p:nvSpPr>
          <p:spPr>
            <a:xfrm rot="16200000">
              <a:off x="12866558" y="28868895"/>
              <a:ext cx="344025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DeepPurpose Prediction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2C4CB78-0CB5-4EF7-8EEF-C5FA3BFFDAE7}"/>
                </a:ext>
              </a:extLst>
            </p:cNvPr>
            <p:cNvSpPr txBox="1"/>
            <p:nvPr/>
          </p:nvSpPr>
          <p:spPr>
            <a:xfrm>
              <a:off x="18421624" y="32484362"/>
              <a:ext cx="398850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Protein degree ratio (</a:t>
              </a:r>
              <a:r>
                <a:rPr lang="el-GR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ρ</a:t>
              </a:r>
              <a:r>
                <a:rPr lang="en-US" sz="2800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2800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EA02A94-68D7-4CCF-B042-BCEEA33DE78D}"/>
              </a:ext>
            </a:extLst>
          </p:cNvPr>
          <p:cNvGrpSpPr/>
          <p:nvPr/>
        </p:nvGrpSpPr>
        <p:grpSpPr>
          <a:xfrm>
            <a:off x="421515" y="99885"/>
            <a:ext cx="24791006" cy="12643792"/>
            <a:chOff x="390680" y="47195"/>
            <a:chExt cx="24791006" cy="1264379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8E04E86-28F9-4509-9E56-3B0EA043727C}"/>
                </a:ext>
              </a:extLst>
            </p:cNvPr>
            <p:cNvGrpSpPr/>
            <p:nvPr/>
          </p:nvGrpSpPr>
          <p:grpSpPr>
            <a:xfrm>
              <a:off x="390680" y="47195"/>
              <a:ext cx="24791006" cy="12643792"/>
              <a:chOff x="338227" y="131414"/>
              <a:chExt cx="24866305" cy="12649510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ABA8ECE-C61E-475C-9C9A-792866AA51D6}"/>
                  </a:ext>
                </a:extLst>
              </p:cNvPr>
              <p:cNvSpPr txBox="1"/>
              <p:nvPr/>
            </p:nvSpPr>
            <p:spPr>
              <a:xfrm rot="10800000" flipV="1">
                <a:off x="338227" y="131414"/>
                <a:ext cx="2155785" cy="921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388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8AE77468-E146-4DDF-A913-56AF2A0E45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65301" y="602651"/>
                <a:ext cx="23839231" cy="120303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CCC8F55-7EDF-45DB-95C7-9AD6670900E9}"/>
                  </a:ext>
                </a:extLst>
              </p:cNvPr>
              <p:cNvSpPr txBox="1"/>
              <p:nvPr/>
            </p:nvSpPr>
            <p:spPr>
              <a:xfrm>
                <a:off x="11909872" y="12221735"/>
                <a:ext cx="3864038" cy="55918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3032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Ligand degree ratio </a:t>
                </a:r>
                <a:r>
                  <a:rPr lang="en-US" sz="303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l-GR" sz="303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ρ</a:t>
                </a:r>
                <a:r>
                  <a:rPr lang="en-US" sz="303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303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B53010D-FB63-4D2B-81FA-75DA20369C4F}"/>
                  </a:ext>
                </a:extLst>
              </p:cNvPr>
              <p:cNvSpPr txBox="1"/>
              <p:nvPr/>
            </p:nvSpPr>
            <p:spPr>
              <a:xfrm rot="16200000">
                <a:off x="967119" y="5939641"/>
                <a:ext cx="898003" cy="55893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3032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PDF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AE247002-A1A7-4454-8B71-C2A0DCE5BB96}"/>
                </a:ext>
              </a:extLst>
            </p:cNvPr>
            <p:cNvGrpSpPr/>
            <p:nvPr/>
          </p:nvGrpSpPr>
          <p:grpSpPr>
            <a:xfrm>
              <a:off x="21784400" y="765720"/>
              <a:ext cx="3222211" cy="800220"/>
              <a:chOff x="21483123" y="6219785"/>
              <a:chExt cx="3222211" cy="800220"/>
            </a:xfrm>
          </p:grpSpPr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46A87D7-1088-476D-AD37-727EA19AD91B}"/>
                  </a:ext>
                </a:extLst>
              </p:cNvPr>
              <p:cNvSpPr txBox="1"/>
              <p:nvPr/>
            </p:nvSpPr>
            <p:spPr>
              <a:xfrm>
                <a:off x="22115702" y="6219785"/>
                <a:ext cx="258963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20212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BindingDB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F96362EE-7A90-449C-9F20-ECA9EE5A7312}"/>
                  </a:ext>
                </a:extLst>
              </p:cNvPr>
              <p:cNvSpPr/>
              <p:nvPr/>
            </p:nvSpPr>
            <p:spPr>
              <a:xfrm>
                <a:off x="21483123" y="6296644"/>
                <a:ext cx="440857" cy="247772"/>
              </a:xfrm>
              <a:prstGeom prst="rect">
                <a:avLst/>
              </a:prstGeom>
              <a:solidFill>
                <a:srgbClr val="D6E5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04DA8607-09DD-41E7-BEF1-660B8BD5FE45}"/>
                  </a:ext>
                </a:extLst>
              </p:cNvPr>
              <p:cNvSpPr/>
              <p:nvPr/>
            </p:nvSpPr>
            <p:spPr>
              <a:xfrm>
                <a:off x="21483123" y="6721369"/>
                <a:ext cx="440857" cy="247772"/>
              </a:xfrm>
              <a:prstGeom prst="rect">
                <a:avLst/>
              </a:prstGeom>
              <a:solidFill>
                <a:srgbClr val="F9D0D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0F86B6C1-40A7-4575-B652-2301FDB61D28}"/>
                  </a:ext>
                </a:extLst>
              </p:cNvPr>
              <p:cNvSpPr txBox="1"/>
              <p:nvPr/>
            </p:nvSpPr>
            <p:spPr>
              <a:xfrm>
                <a:off x="22108850" y="6619895"/>
                <a:ext cx="258963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20212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False Negatives</a:t>
                </a:r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4A4F11E-6894-4486-A3D7-0456B5CD3F0A}"/>
              </a:ext>
            </a:extLst>
          </p:cNvPr>
          <p:cNvSpPr txBox="1"/>
          <p:nvPr/>
        </p:nvSpPr>
        <p:spPr>
          <a:xfrm>
            <a:off x="13408307" y="26267585"/>
            <a:ext cx="878761" cy="921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8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5817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2634</TotalTime>
  <Words>46</Words>
  <Application>Microsoft Office PowerPoint</Application>
  <PresentationFormat>Custom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188</cp:revision>
  <dcterms:created xsi:type="dcterms:W3CDTF">2021-06-02T18:26:13Z</dcterms:created>
  <dcterms:modified xsi:type="dcterms:W3CDTF">2021-08-24T04:41:59Z</dcterms:modified>
</cp:coreProperties>
</file>