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8" r:id="rId2"/>
  </p:sldIdLst>
  <p:sldSz cx="109728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A9E"/>
    <a:srgbClr val="F7CDA4"/>
    <a:srgbClr val="ACC7DE"/>
    <a:srgbClr val="44739D"/>
    <a:srgbClr val="D48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1590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5F89B-D0D3-4AC5-836F-869636F8647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4638" y="1143000"/>
            <a:ext cx="74072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4429-E888-412A-8469-52663D22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1pPr>
    <a:lvl2pPr marL="374035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2pPr>
    <a:lvl3pPr marL="748071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3pPr>
    <a:lvl4pPr marL="1122106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4pPr>
    <a:lvl5pPr marL="1496141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5pPr>
    <a:lvl6pPr marL="1870177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6pPr>
    <a:lvl7pPr marL="2244212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7pPr>
    <a:lvl8pPr marL="2618247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8pPr>
    <a:lvl9pPr marL="2992283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48242"/>
            <a:ext cx="82296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01359"/>
            <a:ext cx="82296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8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243417"/>
            <a:ext cx="236601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243417"/>
            <a:ext cx="696087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6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8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139826"/>
            <a:ext cx="946404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3059642"/>
            <a:ext cx="946404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5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217083"/>
            <a:ext cx="46634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217083"/>
            <a:ext cx="46634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7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43417"/>
            <a:ext cx="946404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120775"/>
            <a:ext cx="464200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670050"/>
            <a:ext cx="464200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120775"/>
            <a:ext cx="4664869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670050"/>
            <a:ext cx="4664869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9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7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1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04800"/>
            <a:ext cx="353901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658284"/>
            <a:ext cx="555498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371600"/>
            <a:ext cx="353901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8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04800"/>
            <a:ext cx="353901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658284"/>
            <a:ext cx="555498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371600"/>
            <a:ext cx="353901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4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243417"/>
            <a:ext cx="946404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217083"/>
            <a:ext cx="946404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511B-B61A-47A9-97DC-35FBB5E5471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4237567"/>
            <a:ext cx="37033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216F0F7-7945-4CF5-AF1F-2CD39034DD73}"/>
              </a:ext>
            </a:extLst>
          </p:cNvPr>
          <p:cNvSpPr txBox="1"/>
          <p:nvPr/>
        </p:nvSpPr>
        <p:spPr>
          <a:xfrm>
            <a:off x="5486400" y="9404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6DA0BF4-9967-4109-9B86-C168E91E4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6" y="615691"/>
            <a:ext cx="5294822" cy="3280745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3256A60-643D-49AA-9741-EE1F69E10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493" y="615691"/>
            <a:ext cx="5068834" cy="33406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1E0C87-79ED-4A75-AB4D-1AA37C40188B}"/>
              </a:ext>
            </a:extLst>
          </p:cNvPr>
          <p:cNvSpPr txBox="1"/>
          <p:nvPr/>
        </p:nvSpPr>
        <p:spPr>
          <a:xfrm>
            <a:off x="99486" y="9404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3503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1079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16</cp:revision>
  <dcterms:created xsi:type="dcterms:W3CDTF">2021-07-15T21:48:47Z</dcterms:created>
  <dcterms:modified xsi:type="dcterms:W3CDTF">2021-09-08T19:19:00Z</dcterms:modified>
</cp:coreProperties>
</file>