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6" r:id="rId2"/>
  </p:sldIdLst>
  <p:sldSz cx="256032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>
        <p:scale>
          <a:sx n="40" d="100"/>
          <a:sy n="40" d="100"/>
        </p:scale>
        <p:origin x="1788" y="-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9500" y="1143000"/>
            <a:ext cx="215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85936"/>
            <a:ext cx="21762720" cy="1273386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210869"/>
            <a:ext cx="19202400" cy="8830731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47334"/>
            <a:ext cx="552069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47334"/>
            <a:ext cx="1624203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118611"/>
            <a:ext cx="22082760" cy="1521459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477144"/>
            <a:ext cx="22082760" cy="800099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47342"/>
            <a:ext cx="2208276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66203"/>
            <a:ext cx="10831352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360400"/>
            <a:ext cx="1083135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66203"/>
            <a:ext cx="10884695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360400"/>
            <a:ext cx="1088469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66275"/>
            <a:ext cx="12961620" cy="259926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66275"/>
            <a:ext cx="12961620" cy="259926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47342"/>
            <a:ext cx="2208276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736667"/>
            <a:ext cx="2208276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900542"/>
            <a:ext cx="86410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FDECD89-B217-4717-9A56-03A29048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8" y="5965549"/>
            <a:ext cx="23955608" cy="1283948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338836F-ACC3-4C3A-B767-FAD0B6E9E2B2}"/>
              </a:ext>
            </a:extLst>
          </p:cNvPr>
          <p:cNvSpPr txBox="1"/>
          <p:nvPr/>
        </p:nvSpPr>
        <p:spPr>
          <a:xfrm>
            <a:off x="17556044" y="7987294"/>
            <a:ext cx="425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IQNP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9B6CB6-8BA7-46B4-B98E-F66D404C0A55}"/>
              </a:ext>
            </a:extLst>
          </p:cNvPr>
          <p:cNvSpPr txBox="1"/>
          <p:nvPr/>
        </p:nvSpPr>
        <p:spPr>
          <a:xfrm>
            <a:off x="21320229" y="7987294"/>
            <a:ext cx="4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Himbacine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54E2A4-7A1E-42B9-849A-7312B0FEE231}"/>
              </a:ext>
            </a:extLst>
          </p:cNvPr>
          <p:cNvSpPr txBox="1"/>
          <p:nvPr/>
        </p:nvSpPr>
        <p:spPr>
          <a:xfrm>
            <a:off x="13275372" y="14060956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1074F8-31D5-461A-AC1A-2B86F129C3C3}"/>
              </a:ext>
            </a:extLst>
          </p:cNvPr>
          <p:cNvSpPr txBox="1"/>
          <p:nvPr/>
        </p:nvSpPr>
        <p:spPr>
          <a:xfrm>
            <a:off x="12746609" y="7952633"/>
            <a:ext cx="4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Phendioxan</a:t>
            </a:r>
            <a:r>
              <a:rPr lang="en-US" sz="3200" b="0" i="0" dirty="0">
                <a:solidFill>
                  <a:srgbClr val="D1D2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Picture 116" descr="Diagram&#10;&#10;Description automatically generated">
            <a:extLst>
              <a:ext uri="{FF2B5EF4-FFF2-40B4-BE49-F238E27FC236}">
                <a16:creationId xmlns:a16="http://schemas.microsoft.com/office/drawing/2014/main" id="{0B35708D-8B3E-4A8E-94D6-12C92E4AB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999" y="9068210"/>
            <a:ext cx="3254114" cy="4375631"/>
          </a:xfrm>
          <a:prstGeom prst="rect">
            <a:avLst/>
          </a:prstGeom>
        </p:spPr>
      </p:pic>
      <p:pic>
        <p:nvPicPr>
          <p:cNvPr id="44" name="Picture 43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8A6A8DA8-CA33-4976-A58B-1E48C0324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186" y="9232364"/>
            <a:ext cx="3986211" cy="3954693"/>
          </a:xfrm>
          <a:prstGeom prst="rect">
            <a:avLst/>
          </a:prstGeom>
        </p:spPr>
      </p:pic>
      <p:pic>
        <p:nvPicPr>
          <p:cNvPr id="46" name="Picture 45" descr="Diagram&#10;&#10;Description automatically generated">
            <a:extLst>
              <a:ext uri="{FF2B5EF4-FFF2-40B4-BE49-F238E27FC236}">
                <a16:creationId xmlns:a16="http://schemas.microsoft.com/office/drawing/2014/main" id="{58D4E7EF-0F96-4B46-9F63-61B9A510F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903" y="9262990"/>
            <a:ext cx="3847156" cy="410237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230613-383F-4DDB-98AB-9F2B48F44AE3}"/>
              </a:ext>
            </a:extLst>
          </p:cNvPr>
          <p:cNvSpPr txBox="1"/>
          <p:nvPr/>
        </p:nvSpPr>
        <p:spPr>
          <a:xfrm>
            <a:off x="11821113" y="18365622"/>
            <a:ext cx="3445174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21DD0C-ECFC-4611-86CF-03B2CBC29939}"/>
              </a:ext>
            </a:extLst>
          </p:cNvPr>
          <p:cNvSpPr txBox="1"/>
          <p:nvPr/>
        </p:nvSpPr>
        <p:spPr>
          <a:xfrm rot="16200000">
            <a:off x="585305" y="11632539"/>
            <a:ext cx="898003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pic>
        <p:nvPicPr>
          <p:cNvPr id="62" name="Picture 61" descr="Chart, scatter chart&#10;&#10;Description automatically generated">
            <a:extLst>
              <a:ext uri="{FF2B5EF4-FFF2-40B4-BE49-F238E27FC236}">
                <a16:creationId xmlns:a16="http://schemas.microsoft.com/office/drawing/2014/main" id="{94CCA2C3-3D09-4F8B-BC08-51876F2E5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26" y="6317093"/>
            <a:ext cx="8220353" cy="5732899"/>
          </a:xfrm>
          <a:prstGeom prst="rect">
            <a:avLst/>
          </a:prstGeom>
        </p:spPr>
      </p:pic>
      <p:pic>
        <p:nvPicPr>
          <p:cNvPr id="48" name="Picture 47" descr="Chart, histogram&#10;&#10;Description automatically generated">
            <a:extLst>
              <a:ext uri="{FF2B5EF4-FFF2-40B4-BE49-F238E27FC236}">
                <a16:creationId xmlns:a16="http://schemas.microsoft.com/office/drawing/2014/main" id="{71BC8AE6-2CDB-4421-8C8D-4D3CFD1937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2" y="19009336"/>
            <a:ext cx="24274872" cy="131609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4AC54D-5B8B-4016-ACDF-1EACA6A81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489" y="22325559"/>
            <a:ext cx="3459876" cy="383461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524103-F19E-4708-90CC-48AC1D68C6F4}"/>
              </a:ext>
            </a:extLst>
          </p:cNvPr>
          <p:cNvSpPr txBox="1"/>
          <p:nvPr/>
        </p:nvSpPr>
        <p:spPr>
          <a:xfrm>
            <a:off x="17421723" y="20922982"/>
            <a:ext cx="1422307" cy="55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CA9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606502-6007-45C9-B34E-0FBCFDE2D9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055" y="22065817"/>
            <a:ext cx="2718790" cy="4692818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CB4DEDA0-602B-4B9E-8A64-40A538AEA95E}"/>
              </a:ext>
            </a:extLst>
          </p:cNvPr>
          <p:cNvSpPr txBox="1"/>
          <p:nvPr/>
        </p:nvSpPr>
        <p:spPr>
          <a:xfrm>
            <a:off x="12876934" y="20922982"/>
            <a:ext cx="1777012" cy="55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SSTR2</a:t>
            </a:r>
          </a:p>
        </p:txBody>
      </p:sp>
      <p:pic>
        <p:nvPicPr>
          <p:cNvPr id="56" name="Picture 55" descr="Shape, arrow&#10;&#10;Description automatically generated">
            <a:extLst>
              <a:ext uri="{FF2B5EF4-FFF2-40B4-BE49-F238E27FC236}">
                <a16:creationId xmlns:a16="http://schemas.microsoft.com/office/drawing/2014/main" id="{5CC393CE-5CBB-43C3-AC51-2F72CE051F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627" y="22145484"/>
            <a:ext cx="2926172" cy="469281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C3F2867-C13A-41FD-B93C-637A875E9480}"/>
              </a:ext>
            </a:extLst>
          </p:cNvPr>
          <p:cNvSpPr txBox="1"/>
          <p:nvPr/>
        </p:nvSpPr>
        <p:spPr>
          <a:xfrm>
            <a:off x="12029006" y="31597972"/>
            <a:ext cx="3326040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129DD38-2637-4D22-93D0-02E6D0885C2F}"/>
              </a:ext>
            </a:extLst>
          </p:cNvPr>
          <p:cNvSpPr txBox="1"/>
          <p:nvPr/>
        </p:nvSpPr>
        <p:spPr>
          <a:xfrm rot="16200000">
            <a:off x="687651" y="25049945"/>
            <a:ext cx="898002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pic>
        <p:nvPicPr>
          <p:cNvPr id="65" name="Picture 64" descr="Chart, scatter chart&#10;&#10;Description automatically generated">
            <a:extLst>
              <a:ext uri="{FF2B5EF4-FFF2-40B4-BE49-F238E27FC236}">
                <a16:creationId xmlns:a16="http://schemas.microsoft.com/office/drawing/2014/main" id="{412FAD74-3AC3-4DBD-A130-21FD2B3C22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72" y="19703820"/>
            <a:ext cx="8288157" cy="5876444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D2CC9423-585C-4A71-8CE6-E817FB0207FC}"/>
              </a:ext>
            </a:extLst>
          </p:cNvPr>
          <p:cNvSpPr txBox="1"/>
          <p:nvPr/>
        </p:nvSpPr>
        <p:spPr>
          <a:xfrm>
            <a:off x="22010330" y="20922983"/>
            <a:ext cx="1193554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PPIF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435014" y="18499573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5EE7D01-3AA0-46EB-AE25-461CA28F923A}"/>
              </a:ext>
            </a:extLst>
          </p:cNvPr>
          <p:cNvSpPr txBox="1"/>
          <p:nvPr/>
        </p:nvSpPr>
        <p:spPr>
          <a:xfrm>
            <a:off x="435014" y="450499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33" name="Table 210">
            <a:extLst>
              <a:ext uri="{FF2B5EF4-FFF2-40B4-BE49-F238E27FC236}">
                <a16:creationId xmlns:a16="http://schemas.microsoft.com/office/drawing/2014/main" id="{CF65B6BD-FDAF-49BB-86FC-44D337496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48746"/>
              </p:ext>
            </p:extLst>
          </p:nvPr>
        </p:nvGraphicFramePr>
        <p:xfrm>
          <a:off x="3585905" y="2323041"/>
          <a:ext cx="19231565" cy="280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313">
                  <a:extLst>
                    <a:ext uri="{9D8B030D-6E8A-4147-A177-3AD203B41FA5}">
                      <a16:colId xmlns:a16="http://schemas.microsoft.com/office/drawing/2014/main" val="1498178361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680725974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549687716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3350433592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014799494"/>
                    </a:ext>
                  </a:extLst>
                </a:gridCol>
              </a:tblGrid>
              <a:tr h="121693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Type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Positive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08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Negative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both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Node Count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61706"/>
                  </a:ext>
                </a:extLst>
              </a:tr>
              <a:tr h="72571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3,084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6,539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793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81927"/>
                  </a:ext>
                </a:extLst>
              </a:tr>
              <a:tr h="83026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042967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E174F7C3-4839-42AF-BC03-4E17F8759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57224"/>
              </p:ext>
            </p:extLst>
          </p:nvPr>
        </p:nvGraphicFramePr>
        <p:xfrm>
          <a:off x="8490711" y="33744679"/>
          <a:ext cx="10105977" cy="226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59">
                  <a:extLst>
                    <a:ext uri="{9D8B030D-6E8A-4147-A177-3AD203B41FA5}">
                      <a16:colId xmlns:a16="http://schemas.microsoft.com/office/drawing/2014/main" val="1334668158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3247448964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2124628632"/>
                    </a:ext>
                  </a:extLst>
                </a:gridCol>
              </a:tblGrid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AUPRC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47928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45365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5124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5800284-C169-46D1-9F6A-8690BA47800F}"/>
              </a:ext>
            </a:extLst>
          </p:cNvPr>
          <p:cNvSpPr txBox="1"/>
          <p:nvPr/>
        </p:nvSpPr>
        <p:spPr>
          <a:xfrm>
            <a:off x="7286605" y="911235"/>
            <a:ext cx="1154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BindingDB Training Data for DeepPurpose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435014" y="5349536"/>
            <a:ext cx="2155785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AA4E8-FA88-4153-918D-CA539AA47FFB}"/>
              </a:ext>
            </a:extLst>
          </p:cNvPr>
          <p:cNvSpPr txBox="1"/>
          <p:nvPr/>
        </p:nvSpPr>
        <p:spPr>
          <a:xfrm>
            <a:off x="5907956" y="32448774"/>
            <a:ext cx="1527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SMILEs and Amino Acid Sequences Randomly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91F4A-19A0-4F00-B97F-FE8F3118C86F}"/>
              </a:ext>
            </a:extLst>
          </p:cNvPr>
          <p:cNvSpPr txBox="1"/>
          <p:nvPr/>
        </p:nvSpPr>
        <p:spPr>
          <a:xfrm>
            <a:off x="435014" y="31988038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7CD19-B46E-42EB-AC24-E8DA7A8CD606}"/>
              </a:ext>
            </a:extLst>
          </p:cNvPr>
          <p:cNvSpPr txBox="1"/>
          <p:nvPr/>
        </p:nvSpPr>
        <p:spPr>
          <a:xfrm>
            <a:off x="6276257" y="11690426"/>
            <a:ext cx="2533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266572-EF5E-47CF-A842-385D125F5352}"/>
              </a:ext>
            </a:extLst>
          </p:cNvPr>
          <p:cNvSpPr txBox="1"/>
          <p:nvPr/>
        </p:nvSpPr>
        <p:spPr>
          <a:xfrm rot="16200000">
            <a:off x="1736318" y="8762232"/>
            <a:ext cx="28139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817699-0AFA-4CAF-B010-7BC32AA27916}"/>
              </a:ext>
            </a:extLst>
          </p:cNvPr>
          <p:cNvSpPr txBox="1"/>
          <p:nvPr/>
        </p:nvSpPr>
        <p:spPr>
          <a:xfrm rot="16200000">
            <a:off x="1583684" y="22083028"/>
            <a:ext cx="29267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920D8E-53D4-48A1-98D3-B25665B2FAE8}"/>
              </a:ext>
            </a:extLst>
          </p:cNvPr>
          <p:cNvSpPr txBox="1"/>
          <p:nvPr/>
        </p:nvSpPr>
        <p:spPr>
          <a:xfrm>
            <a:off x="6187711" y="25158615"/>
            <a:ext cx="2533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degree ratio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528401-31DD-462C-A26E-90F6C6774D23}"/>
              </a:ext>
            </a:extLst>
          </p:cNvPr>
          <p:cNvSpPr/>
          <p:nvPr/>
        </p:nvSpPr>
        <p:spPr>
          <a:xfrm>
            <a:off x="11909883" y="7589350"/>
            <a:ext cx="4028276" cy="8580061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90277C0-4B3D-49F0-A7B4-4DF6F9E90718}"/>
              </a:ext>
            </a:extLst>
          </p:cNvPr>
          <p:cNvSpPr/>
          <p:nvPr/>
        </p:nvSpPr>
        <p:spPr>
          <a:xfrm>
            <a:off x="16190506" y="7555288"/>
            <a:ext cx="4028276" cy="8580061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9D954B-2D86-441D-B426-7D60BF51CEC9}"/>
              </a:ext>
            </a:extLst>
          </p:cNvPr>
          <p:cNvSpPr/>
          <p:nvPr/>
        </p:nvSpPr>
        <p:spPr>
          <a:xfrm>
            <a:off x="20440190" y="7555288"/>
            <a:ext cx="4028276" cy="8580061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00B54-F5A2-4478-BE35-0E5217594004}"/>
              </a:ext>
            </a:extLst>
          </p:cNvPr>
          <p:cNvGrpSpPr/>
          <p:nvPr/>
        </p:nvGrpSpPr>
        <p:grpSpPr>
          <a:xfrm>
            <a:off x="6178958" y="13445912"/>
            <a:ext cx="3222211" cy="800220"/>
            <a:chOff x="21483123" y="6219785"/>
            <a:chExt cx="3222211" cy="8002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2583C2-7C0D-491E-BACB-0CD11BF86216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BindingDB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3CD9E6-3572-452B-B7E8-78E3D4FE2A0F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F6B4736-52FF-49A0-B27F-1FF76A953F43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15076-DE85-43C4-8EC8-6DD7D1AB233B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19C066B-6CDF-4AB7-A341-42996CC4142A}"/>
              </a:ext>
            </a:extLst>
          </p:cNvPr>
          <p:cNvGrpSpPr/>
          <p:nvPr/>
        </p:nvGrpSpPr>
        <p:grpSpPr>
          <a:xfrm>
            <a:off x="6187711" y="27588084"/>
            <a:ext cx="3222211" cy="800220"/>
            <a:chOff x="21483123" y="6219785"/>
            <a:chExt cx="3222211" cy="80022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A9A14F-DE9A-4E34-A3AD-987CA20065DF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BindingDB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5953856-B72D-4B40-A7C2-F11A2D832027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28C6193-24A3-4251-B773-5E4EA139D009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B28F7F-F013-4B27-85DB-7E2ADC79EA93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27389F7-E558-4A65-A53F-BFC121F61B4A}"/>
              </a:ext>
            </a:extLst>
          </p:cNvPr>
          <p:cNvSpPr/>
          <p:nvPr/>
        </p:nvSpPr>
        <p:spPr>
          <a:xfrm>
            <a:off x="11544391" y="20478671"/>
            <a:ext cx="4028276" cy="8580061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6AAD49-2B58-4AA5-8DCE-DF6683C855DF}"/>
              </a:ext>
            </a:extLst>
          </p:cNvPr>
          <p:cNvSpPr/>
          <p:nvPr/>
        </p:nvSpPr>
        <p:spPr>
          <a:xfrm>
            <a:off x="16071314" y="20440651"/>
            <a:ext cx="4028276" cy="8580061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419B6A4-218E-49BA-B238-CCDDB4982227}"/>
              </a:ext>
            </a:extLst>
          </p:cNvPr>
          <p:cNvSpPr/>
          <p:nvPr/>
        </p:nvSpPr>
        <p:spPr>
          <a:xfrm>
            <a:off x="20484289" y="20478671"/>
            <a:ext cx="4028276" cy="8580061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8BE009-CC8D-4DBF-9680-5FE20E233029}"/>
              </a:ext>
            </a:extLst>
          </p:cNvPr>
          <p:cNvSpPr txBox="1"/>
          <p:nvPr/>
        </p:nvSpPr>
        <p:spPr>
          <a:xfrm>
            <a:off x="17494971" y="14060956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BEAC3A-4006-47F9-877E-98FF9C8D6456}"/>
              </a:ext>
            </a:extLst>
          </p:cNvPr>
          <p:cNvSpPr txBox="1"/>
          <p:nvPr/>
        </p:nvSpPr>
        <p:spPr>
          <a:xfrm>
            <a:off x="21864642" y="14179059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722727-EB3F-41CA-8325-730B1C1B1328}"/>
              </a:ext>
            </a:extLst>
          </p:cNvPr>
          <p:cNvSpPr txBox="1"/>
          <p:nvPr/>
        </p:nvSpPr>
        <p:spPr>
          <a:xfrm>
            <a:off x="12746609" y="26962940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05960D-1609-4236-92B7-6F3CE7060C32}"/>
              </a:ext>
            </a:extLst>
          </p:cNvPr>
          <p:cNvSpPr txBox="1"/>
          <p:nvPr/>
        </p:nvSpPr>
        <p:spPr>
          <a:xfrm>
            <a:off x="17291953" y="26962939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60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18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F054CA-1D3E-4184-B09D-43703E7E00A8}"/>
              </a:ext>
            </a:extLst>
          </p:cNvPr>
          <p:cNvSpPr txBox="1"/>
          <p:nvPr/>
        </p:nvSpPr>
        <p:spPr>
          <a:xfrm>
            <a:off x="21703551" y="26870709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D68BB-FAAF-4B24-AD96-68D9C2855D2A}"/>
              </a:ext>
            </a:extLst>
          </p:cNvPr>
          <p:cNvSpPr/>
          <p:nvPr/>
        </p:nvSpPr>
        <p:spPr>
          <a:xfrm>
            <a:off x="22065456" y="6197542"/>
            <a:ext cx="2653162" cy="1079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62D7C3-778D-47D5-9FF0-59F24A72EE3D}"/>
              </a:ext>
            </a:extLst>
          </p:cNvPr>
          <p:cNvSpPr/>
          <p:nvPr/>
        </p:nvSpPr>
        <p:spPr>
          <a:xfrm>
            <a:off x="22310578" y="19237037"/>
            <a:ext cx="2653162" cy="1157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4831</TotalTime>
  <Words>213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189</cp:revision>
  <dcterms:created xsi:type="dcterms:W3CDTF">2021-06-02T18:26:13Z</dcterms:created>
  <dcterms:modified xsi:type="dcterms:W3CDTF">2021-09-03T20:12:02Z</dcterms:modified>
</cp:coreProperties>
</file>