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53" d="100"/>
          <a:sy n="53" d="100"/>
        </p:scale>
        <p:origin x="25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1"/>
            <a:ext cx="9615516" cy="9615516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9D40742C-C210-498B-83FA-963560774F93}"/>
              </a:ext>
            </a:extLst>
          </p:cNvPr>
          <p:cNvSpPr txBox="1"/>
          <p:nvPr/>
        </p:nvSpPr>
        <p:spPr>
          <a:xfrm>
            <a:off x="1227612" y="10197989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0CD12B-0C7D-45BC-A029-6DD636E57A4B}"/>
              </a:ext>
            </a:extLst>
          </p:cNvPr>
          <p:cNvSpPr txBox="1"/>
          <p:nvPr/>
        </p:nvSpPr>
        <p:spPr>
          <a:xfrm>
            <a:off x="1227612" y="10758795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82881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114130" y="-2024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B6225345-7B8E-456D-BE90-E04427DEB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7" y="4032395"/>
            <a:ext cx="5738884" cy="427057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0110D5-79DC-4A44-A26B-B97429200E42}"/>
              </a:ext>
            </a:extLst>
          </p:cNvPr>
          <p:cNvSpPr txBox="1"/>
          <p:nvPr/>
        </p:nvSpPr>
        <p:spPr>
          <a:xfrm>
            <a:off x="12221206" y="45379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D9E031-A4AE-4434-BB36-97EB758F0B8A}"/>
              </a:ext>
            </a:extLst>
          </p:cNvPr>
          <p:cNvSpPr txBox="1"/>
          <p:nvPr/>
        </p:nvSpPr>
        <p:spPr>
          <a:xfrm>
            <a:off x="12245789" y="671235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validation and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0E7D60-AC13-4852-A627-C13A4EF2B66A}"/>
              </a:ext>
            </a:extLst>
          </p:cNvPr>
          <p:cNvCxnSpPr>
            <a:cxnSpLocks/>
          </p:cNvCxnSpPr>
          <p:nvPr/>
        </p:nvCxnSpPr>
        <p:spPr>
          <a:xfrm flipH="1">
            <a:off x="12144832" y="4851467"/>
            <a:ext cx="193440" cy="7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9232BB5-67CA-46CF-8409-0F4BEBAF7093}"/>
              </a:ext>
            </a:extLst>
          </p:cNvPr>
          <p:cNvSpPr/>
          <p:nvPr/>
        </p:nvSpPr>
        <p:spPr>
          <a:xfrm rot="16200000">
            <a:off x="13267430" y="6729039"/>
            <a:ext cx="482557" cy="1445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F21B31-B934-434D-AD8B-AB1EFBD38A4E}"/>
              </a:ext>
            </a:extLst>
          </p:cNvPr>
          <p:cNvGrpSpPr/>
          <p:nvPr/>
        </p:nvGrpSpPr>
        <p:grpSpPr>
          <a:xfrm>
            <a:off x="9195310" y="8363379"/>
            <a:ext cx="5880275" cy="4342676"/>
            <a:chOff x="9225004" y="8133008"/>
            <a:chExt cx="5880275" cy="4342676"/>
          </a:xfrm>
        </p:grpSpPr>
        <p:pic>
          <p:nvPicPr>
            <p:cNvPr id="88" name="Picture 87" descr="Chart&#10;&#10;Description automatically generated">
              <a:extLst>
                <a:ext uri="{FF2B5EF4-FFF2-40B4-BE49-F238E27FC236}">
                  <a16:creationId xmlns:a16="http://schemas.microsoft.com/office/drawing/2014/main" id="{8E831EEB-6312-4887-B4BF-F918464C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04" y="8133008"/>
              <a:ext cx="5880275" cy="434267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FAEE91-6AC3-401D-84F4-2DE1FAC4024A}"/>
                </a:ext>
              </a:extLst>
            </p:cNvPr>
            <p:cNvSpPr txBox="1"/>
            <p:nvPr/>
          </p:nvSpPr>
          <p:spPr>
            <a:xfrm>
              <a:off x="10302086" y="11437595"/>
              <a:ext cx="250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3,489 pairs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F7E256-43CD-40D5-B48E-F2C86C80756E}"/>
                </a:ext>
              </a:extLst>
            </p:cNvPr>
            <p:cNvSpPr txBox="1"/>
            <p:nvPr/>
          </p:nvSpPr>
          <p:spPr>
            <a:xfrm>
              <a:off x="10876836" y="102295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3,808 pairs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06B6C9-9B63-44B1-888A-8CE3A8923400}"/>
                </a:ext>
              </a:extLst>
            </p:cNvPr>
            <p:cNvSpPr txBox="1"/>
            <p:nvPr/>
          </p:nvSpPr>
          <p:spPr>
            <a:xfrm>
              <a:off x="12585894" y="101510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741 pairs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CC483-BCA1-480F-949D-26FEC65C1331}"/>
                </a:ext>
              </a:extLst>
            </p:cNvPr>
            <p:cNvSpPr txBox="1"/>
            <p:nvPr/>
          </p:nvSpPr>
          <p:spPr>
            <a:xfrm>
              <a:off x="12905268" y="8918529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82 pairs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A43DFCE-A741-470F-AE65-3505D8563883}"/>
                </a:ext>
              </a:extLst>
            </p:cNvPr>
            <p:cNvSpPr txBox="1"/>
            <p:nvPr/>
          </p:nvSpPr>
          <p:spPr>
            <a:xfrm>
              <a:off x="12585894" y="8244894"/>
              <a:ext cx="23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9 pairs</a:t>
              </a:r>
            </a:p>
          </p:txBody>
        </p: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F4D16FCE-168D-403F-9852-0A466C26D628}"/>
                </a:ext>
              </a:extLst>
            </p:cNvPr>
            <p:cNvSpPr/>
            <p:nvPr/>
          </p:nvSpPr>
          <p:spPr>
            <a:xfrm rot="10800000">
              <a:off x="14111560" y="8605008"/>
              <a:ext cx="784691" cy="1446079"/>
            </a:xfrm>
            <a:prstGeom prst="downArrow">
              <a:avLst/>
            </a:prstGeom>
            <a:solidFill>
              <a:srgbClr val="FBC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1122EB4-8F3D-4F39-BEA3-F243CBEA2BBB}"/>
                </a:ext>
              </a:extLst>
            </p:cNvPr>
            <p:cNvSpPr txBox="1"/>
            <p:nvPr/>
          </p:nvSpPr>
          <p:spPr>
            <a:xfrm rot="16200000">
              <a:off x="13672632" y="9054094"/>
              <a:ext cx="1658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111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</p:grpSp>
      <p:pic>
        <p:nvPicPr>
          <p:cNvPr id="245" name="Picture 244" descr="Chart, scatter chart&#10;&#10;Description automatically generated">
            <a:extLst>
              <a:ext uri="{FF2B5EF4-FFF2-40B4-BE49-F238E27FC236}">
                <a16:creationId xmlns:a16="http://schemas.microsoft.com/office/drawing/2014/main" id="{A42B7437-15A5-4FF9-8B29-FB33BCE1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45341"/>
            <a:ext cx="5880275" cy="41531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D1D0F3-C1E1-42F8-A75B-F7C128958F7C}"/>
              </a:ext>
            </a:extLst>
          </p:cNvPr>
          <p:cNvSpPr txBox="1"/>
          <p:nvPr/>
        </p:nvSpPr>
        <p:spPr>
          <a:xfrm>
            <a:off x="9040402" y="-8618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7EBC21-A94D-4F1F-92FC-D0D1DA420D9F}"/>
              </a:ext>
            </a:extLst>
          </p:cNvPr>
          <p:cNvSpPr txBox="1"/>
          <p:nvPr/>
        </p:nvSpPr>
        <p:spPr>
          <a:xfrm>
            <a:off x="9141250" y="371900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9FF3A1-CB57-464F-9AE2-9079810EA507}"/>
              </a:ext>
            </a:extLst>
          </p:cNvPr>
          <p:cNvSpPr txBox="1"/>
          <p:nvPr/>
        </p:nvSpPr>
        <p:spPr>
          <a:xfrm>
            <a:off x="9159250" y="793683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461273" y="12017881"/>
            <a:ext cx="15010693" cy="4347994"/>
            <a:chOff x="241045" y="11962618"/>
            <a:chExt cx="15010693" cy="434799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241045" y="11962618"/>
              <a:ext cx="14563366" cy="4347994"/>
              <a:chOff x="241045" y="11962618"/>
              <a:chExt cx="14563366" cy="4347994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241045" y="11962618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FF53562-655A-4C60-88CD-588F6A495637}"/>
              </a:ext>
            </a:extLst>
          </p:cNvPr>
          <p:cNvSpPr txBox="1"/>
          <p:nvPr/>
        </p:nvSpPr>
        <p:spPr>
          <a:xfrm>
            <a:off x="12083346" y="3869191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2B4D8-CB8A-425E-BFF5-A615ACEE7137}"/>
              </a:ext>
            </a:extLst>
          </p:cNvPr>
          <p:cNvSpPr txBox="1"/>
          <p:nvPr/>
        </p:nvSpPr>
        <p:spPr>
          <a:xfrm rot="16200000">
            <a:off x="8773348" y="1537349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9E129D-8DE3-466F-BE03-9A73BDDC2C8A}"/>
              </a:ext>
            </a:extLst>
          </p:cNvPr>
          <p:cNvSpPr txBox="1"/>
          <p:nvPr/>
        </p:nvSpPr>
        <p:spPr>
          <a:xfrm>
            <a:off x="11821621" y="803824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AF6F-C889-4138-AA89-F82A14602168}"/>
              </a:ext>
            </a:extLst>
          </p:cNvPr>
          <p:cNvSpPr txBox="1"/>
          <p:nvPr/>
        </p:nvSpPr>
        <p:spPr>
          <a:xfrm rot="16200000">
            <a:off x="8613361" y="5859241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E0225B-2FCE-4636-AD8A-DC57003CE5D0}"/>
              </a:ext>
            </a:extLst>
          </p:cNvPr>
          <p:cNvSpPr txBox="1"/>
          <p:nvPr/>
        </p:nvSpPr>
        <p:spPr>
          <a:xfrm>
            <a:off x="11807885" y="1239420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E137C-2D03-4D79-9D20-55E57B34E215}"/>
              </a:ext>
            </a:extLst>
          </p:cNvPr>
          <p:cNvSpPr txBox="1"/>
          <p:nvPr/>
        </p:nvSpPr>
        <p:spPr>
          <a:xfrm rot="16200000">
            <a:off x="8564026" y="10097322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ki (nM)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56BD2B-3996-4C59-A1A5-B9A2DF53F123}"/>
              </a:ext>
            </a:extLst>
          </p:cNvPr>
          <p:cNvSpPr/>
          <p:nvPr/>
        </p:nvSpPr>
        <p:spPr>
          <a:xfrm>
            <a:off x="729252" y="1078558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C33454-9CC9-4E86-AF06-4EEAADC14EC8}"/>
              </a:ext>
            </a:extLst>
          </p:cNvPr>
          <p:cNvSpPr/>
          <p:nvPr/>
        </p:nvSpPr>
        <p:spPr>
          <a:xfrm>
            <a:off x="729252" y="10234438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81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154</cp:revision>
  <dcterms:created xsi:type="dcterms:W3CDTF">2021-06-02T18:26:13Z</dcterms:created>
  <dcterms:modified xsi:type="dcterms:W3CDTF">2021-09-03T20:18:17Z</dcterms:modified>
</cp:coreProperties>
</file>