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141732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E5"/>
    <a:srgbClr val="E8F3FF"/>
    <a:srgbClr val="FFA90A"/>
    <a:srgbClr val="2F98FF"/>
    <a:srgbClr val="B0FFF5"/>
    <a:srgbClr val="FCD4C3"/>
    <a:srgbClr val="DEB1E1"/>
    <a:srgbClr val="FFFFFF"/>
    <a:srgbClr val="B2F2A0"/>
    <a:srgbClr val="A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56" d="100"/>
          <a:sy n="56" d="100"/>
        </p:scale>
        <p:origin x="25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2475" y="1143000"/>
            <a:ext cx="281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1pPr>
    <a:lvl2pPr marL="29987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2pPr>
    <a:lvl3pPr marL="59975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3pPr>
    <a:lvl4pPr marL="89963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4pPr>
    <a:lvl5pPr marL="119951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5pPr>
    <a:lvl6pPr marL="149938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6pPr>
    <a:lvl7pPr marL="179926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7pPr>
    <a:lvl8pPr marL="209914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8pPr>
    <a:lvl9pPr marL="239902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1143000"/>
            <a:ext cx="2813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90" y="2544023"/>
            <a:ext cx="12047220" cy="5411893"/>
          </a:xfrm>
        </p:spPr>
        <p:txBody>
          <a:bodyPr anchor="b"/>
          <a:lstStyle>
            <a:lvl1pPr algn="ctr"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8164619"/>
            <a:ext cx="10629900" cy="3753061"/>
          </a:xfrm>
        </p:spPr>
        <p:txBody>
          <a:bodyPr/>
          <a:lstStyle>
            <a:lvl1pPr marL="0" indent="0" algn="ctr">
              <a:buNone/>
              <a:defRPr sz="3720"/>
            </a:lvl1pPr>
            <a:lvl2pPr marL="708660" indent="0" algn="ctr">
              <a:buNone/>
              <a:defRPr sz="3100"/>
            </a:lvl2pPr>
            <a:lvl3pPr marL="1417320" indent="0" algn="ctr">
              <a:buNone/>
              <a:defRPr sz="2790"/>
            </a:lvl3pPr>
            <a:lvl4pPr marL="2125980" indent="0" algn="ctr">
              <a:buNone/>
              <a:defRPr sz="2480"/>
            </a:lvl4pPr>
            <a:lvl5pPr marL="2834640" indent="0" algn="ctr">
              <a:buNone/>
              <a:defRPr sz="2480"/>
            </a:lvl5pPr>
            <a:lvl6pPr marL="3543300" indent="0" algn="ctr">
              <a:buNone/>
              <a:defRPr sz="2480"/>
            </a:lvl6pPr>
            <a:lvl7pPr marL="4251960" indent="0" algn="ctr">
              <a:buNone/>
              <a:defRPr sz="2480"/>
            </a:lvl7pPr>
            <a:lvl8pPr marL="4960620" indent="0" algn="ctr">
              <a:buNone/>
              <a:defRPr sz="2480"/>
            </a:lvl8pPr>
            <a:lvl9pPr marL="5669280" indent="0" algn="ctr">
              <a:buNone/>
              <a:defRPr sz="2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7" y="827617"/>
            <a:ext cx="3056096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8" y="827617"/>
            <a:ext cx="8991124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3875409"/>
            <a:ext cx="12224385" cy="6466204"/>
          </a:xfrm>
        </p:spPr>
        <p:txBody>
          <a:bodyPr anchor="b"/>
          <a:lstStyle>
            <a:lvl1pPr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10402786"/>
            <a:ext cx="12224385" cy="3400424"/>
          </a:xfrm>
        </p:spPr>
        <p:txBody>
          <a:bodyPr/>
          <a:lstStyle>
            <a:lvl1pPr marL="0" indent="0">
              <a:buNone/>
              <a:defRPr sz="3720">
                <a:solidFill>
                  <a:schemeClr val="tx1"/>
                </a:solidFill>
              </a:defRPr>
            </a:lvl1pPr>
            <a:lvl2pPr marL="70866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41732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3pPr>
            <a:lvl4pPr marL="21259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4pPr>
            <a:lvl5pPr marL="283464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5pPr>
            <a:lvl6pPr marL="354330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6pPr>
            <a:lvl7pPr marL="425196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7pPr>
            <a:lvl8pPr marL="496062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8pPr>
            <a:lvl9pPr marL="56692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4138083"/>
            <a:ext cx="602361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4138083"/>
            <a:ext cx="602361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7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827620"/>
            <a:ext cx="12224385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5" y="3810636"/>
            <a:ext cx="5995927" cy="1867534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5" y="5678170"/>
            <a:ext cx="599592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3810636"/>
            <a:ext cx="6025456" cy="1867534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5678170"/>
            <a:ext cx="6025456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036320"/>
            <a:ext cx="4571226" cy="362712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2238167"/>
            <a:ext cx="7175183" cy="11046883"/>
          </a:xfrm>
        </p:spPr>
        <p:txBody>
          <a:bodyPr/>
          <a:lstStyle>
            <a:lvl1pPr>
              <a:defRPr sz="4960"/>
            </a:lvl1pPr>
            <a:lvl2pPr>
              <a:defRPr sz="4340"/>
            </a:lvl2pPr>
            <a:lvl3pPr>
              <a:defRPr sz="372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4663440"/>
            <a:ext cx="4571226" cy="8639599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036320"/>
            <a:ext cx="4571226" cy="362712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2238167"/>
            <a:ext cx="7175183" cy="11046883"/>
          </a:xfrm>
        </p:spPr>
        <p:txBody>
          <a:bodyPr anchor="t"/>
          <a:lstStyle>
            <a:lvl1pPr marL="0" indent="0">
              <a:buNone/>
              <a:defRPr sz="4960"/>
            </a:lvl1pPr>
            <a:lvl2pPr marL="708660" indent="0">
              <a:buNone/>
              <a:defRPr sz="4340"/>
            </a:lvl2pPr>
            <a:lvl3pPr marL="1417320" indent="0">
              <a:buNone/>
              <a:defRPr sz="3720"/>
            </a:lvl3pPr>
            <a:lvl4pPr marL="2125980" indent="0">
              <a:buNone/>
              <a:defRPr sz="3100"/>
            </a:lvl4pPr>
            <a:lvl5pPr marL="2834640" indent="0">
              <a:buNone/>
              <a:defRPr sz="3100"/>
            </a:lvl5pPr>
            <a:lvl6pPr marL="3543300" indent="0">
              <a:buNone/>
              <a:defRPr sz="3100"/>
            </a:lvl6pPr>
            <a:lvl7pPr marL="4251960" indent="0">
              <a:buNone/>
              <a:defRPr sz="3100"/>
            </a:lvl7pPr>
            <a:lvl8pPr marL="4960620" indent="0">
              <a:buNone/>
              <a:defRPr sz="3100"/>
            </a:lvl8pPr>
            <a:lvl9pPr marL="5669280" indent="0">
              <a:buNone/>
              <a:defRPr sz="3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4663440"/>
            <a:ext cx="4571226" cy="8639599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827620"/>
            <a:ext cx="12224385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4138083"/>
            <a:ext cx="12224385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14407730"/>
            <a:ext cx="318897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14407730"/>
            <a:ext cx="4783455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14407730"/>
            <a:ext cx="318897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417320" rtl="0" eaLnBrk="1" latinLnBrk="0" hangingPunct="1">
        <a:lnSpc>
          <a:spcPct val="90000"/>
        </a:lnSpc>
        <a:spcBef>
          <a:spcPct val="0"/>
        </a:spcBef>
        <a:buNone/>
        <a:defRPr sz="6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141732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4340" kern="1200">
          <a:solidFill>
            <a:schemeClr val="tx1"/>
          </a:solidFill>
          <a:latin typeface="+mn-lt"/>
          <a:ea typeface="+mn-ea"/>
          <a:cs typeface="+mn-cs"/>
        </a:defRPr>
      </a:lvl1pPr>
      <a:lvl2pPr marL="10629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7716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4803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318897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89763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6062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53149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60236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4173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1259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283464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54330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2519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49606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56692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6A078558-F2EC-4075-A219-D678D16B2F8F}"/>
              </a:ext>
            </a:extLst>
          </p:cNvPr>
          <p:cNvSpPr txBox="1"/>
          <p:nvPr/>
        </p:nvSpPr>
        <p:spPr>
          <a:xfrm>
            <a:off x="268420" y="99402"/>
            <a:ext cx="897706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A5ECB-6CA6-4F27-807D-6A189A005588}"/>
              </a:ext>
            </a:extLst>
          </p:cNvPr>
          <p:cNvSpPr txBox="1"/>
          <p:nvPr/>
        </p:nvSpPr>
        <p:spPr>
          <a:xfrm>
            <a:off x="268420" y="7958055"/>
            <a:ext cx="897706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1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33E798-11FC-446B-AF6C-D8427DA87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0" y="849262"/>
            <a:ext cx="13750710" cy="69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88E82-9832-4E0A-A00B-D98A53730BDB}"/>
              </a:ext>
            </a:extLst>
          </p:cNvPr>
          <p:cNvSpPr txBox="1"/>
          <p:nvPr/>
        </p:nvSpPr>
        <p:spPr>
          <a:xfrm>
            <a:off x="5797687" y="7557945"/>
            <a:ext cx="41828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Affinity in kcal/mole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5DCB5-551E-43CB-9730-C26043F8703E}"/>
              </a:ext>
            </a:extLst>
          </p:cNvPr>
          <p:cNvSpPr txBox="1"/>
          <p:nvPr/>
        </p:nvSpPr>
        <p:spPr>
          <a:xfrm rot="16200000">
            <a:off x="-106363" y="3969345"/>
            <a:ext cx="7495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D6525-0024-451B-A8E5-848492FD1D9D}"/>
              </a:ext>
            </a:extLst>
          </p:cNvPr>
          <p:cNvGrpSpPr/>
          <p:nvPr/>
        </p:nvGrpSpPr>
        <p:grpSpPr>
          <a:xfrm>
            <a:off x="1602228" y="8039847"/>
            <a:ext cx="2922662" cy="3335597"/>
            <a:chOff x="2121698" y="8103452"/>
            <a:chExt cx="2922662" cy="33355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1F6314-FED6-4880-9653-D9404A033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1698" y="8538855"/>
              <a:ext cx="2397634" cy="29001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EA12D5-251D-4FBA-BD2A-26F7AD08DDDE}"/>
                </a:ext>
              </a:extLst>
            </p:cNvPr>
            <p:cNvSpPr txBox="1"/>
            <p:nvPr/>
          </p:nvSpPr>
          <p:spPr>
            <a:xfrm>
              <a:off x="2343818" y="8103452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Spironolactone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10AC26-4032-4DBB-97E7-1634253D93F6}"/>
              </a:ext>
            </a:extLst>
          </p:cNvPr>
          <p:cNvGrpSpPr/>
          <p:nvPr/>
        </p:nvGrpSpPr>
        <p:grpSpPr>
          <a:xfrm>
            <a:off x="5797687" y="8049487"/>
            <a:ext cx="3576152" cy="3102589"/>
            <a:chOff x="5529273" y="8011776"/>
            <a:chExt cx="3576152" cy="31025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114F1D-98E3-40C4-BC3F-31E3FD75A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9273" y="8651427"/>
              <a:ext cx="3441365" cy="246293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8A4506-DFF0-4FAA-9217-E6B42F35305A}"/>
                </a:ext>
              </a:extLst>
            </p:cNvPr>
            <p:cNvSpPr txBox="1"/>
            <p:nvPr/>
          </p:nvSpPr>
          <p:spPr>
            <a:xfrm>
              <a:off x="6404883" y="8011776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Oleanolic acid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DD54F3-A656-48BA-A031-1284D0A65AD3}"/>
              </a:ext>
            </a:extLst>
          </p:cNvPr>
          <p:cNvGrpSpPr/>
          <p:nvPr/>
        </p:nvGrpSpPr>
        <p:grpSpPr>
          <a:xfrm>
            <a:off x="10314158" y="8039847"/>
            <a:ext cx="3382777" cy="3112229"/>
            <a:chOff x="10252956" y="8002136"/>
            <a:chExt cx="3382777" cy="31122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11E461-9A51-4E90-814D-1E382CD1A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52956" y="8651426"/>
              <a:ext cx="3026212" cy="24629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DDAF2E-0556-4434-8179-DF7A40CD5797}"/>
                </a:ext>
              </a:extLst>
            </p:cNvPr>
            <p:cNvSpPr txBox="1"/>
            <p:nvPr/>
          </p:nvSpPr>
          <p:spPr>
            <a:xfrm>
              <a:off x="10935191" y="8002136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Echinocystic acid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DCEE93-00AB-4642-BCB3-4D005BA75696}"/>
              </a:ext>
            </a:extLst>
          </p:cNvPr>
          <p:cNvGrpSpPr/>
          <p:nvPr/>
        </p:nvGrpSpPr>
        <p:grpSpPr>
          <a:xfrm>
            <a:off x="468476" y="11843328"/>
            <a:ext cx="3511762" cy="3378250"/>
            <a:chOff x="3694089" y="11847929"/>
            <a:chExt cx="3511762" cy="33782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353F88-3630-4A8E-B410-9E3D9387B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4089" y="11847929"/>
              <a:ext cx="2397633" cy="284760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76C1D1-9E5C-44D4-B261-22846810EC9E}"/>
                </a:ext>
              </a:extLst>
            </p:cNvPr>
            <p:cNvSpPr txBox="1"/>
            <p:nvPr/>
          </p:nvSpPr>
          <p:spPr>
            <a:xfrm>
              <a:off x="4505309" y="14826069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PTPN22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18B488-74FF-42A7-B409-2EF1CBC43D6D}"/>
              </a:ext>
            </a:extLst>
          </p:cNvPr>
          <p:cNvGrpSpPr/>
          <p:nvPr/>
        </p:nvGrpSpPr>
        <p:grpSpPr>
          <a:xfrm>
            <a:off x="3468281" y="11995347"/>
            <a:ext cx="3285362" cy="3226231"/>
            <a:chOff x="8195778" y="12137245"/>
            <a:chExt cx="3285362" cy="322623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59E803-242B-4032-9BC0-1BE1DAF64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5778" y="12137245"/>
              <a:ext cx="2177192" cy="284760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EE9E54-B8D9-4078-AA39-F15BF7C222E5}"/>
                </a:ext>
              </a:extLst>
            </p:cNvPr>
            <p:cNvSpPr txBox="1"/>
            <p:nvPr/>
          </p:nvSpPr>
          <p:spPr>
            <a:xfrm>
              <a:off x="8780598" y="14963366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GRIA2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FDC6409-1EB0-4F5F-BCB8-D7E0F60907C4}"/>
              </a:ext>
            </a:extLst>
          </p:cNvPr>
          <p:cNvSpPr txBox="1"/>
          <p:nvPr/>
        </p:nvSpPr>
        <p:spPr>
          <a:xfrm>
            <a:off x="8324546" y="1033028"/>
            <a:ext cx="270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of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-1.75 kcal/mole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242CF8-244A-44A5-A15B-F557C66A3A7E}"/>
              </a:ext>
            </a:extLst>
          </p:cNvPr>
          <p:cNvSpPr txBox="1"/>
          <p:nvPr/>
        </p:nvSpPr>
        <p:spPr>
          <a:xfrm>
            <a:off x="532661" y="11127553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-9 kcal/mole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3FAB7F-9816-4BC2-B0EA-E805E87AA38E}"/>
              </a:ext>
            </a:extLst>
          </p:cNvPr>
          <p:cNvCxnSpPr>
            <a:cxnSpLocks/>
          </p:cNvCxnSpPr>
          <p:nvPr/>
        </p:nvCxnSpPr>
        <p:spPr>
          <a:xfrm flipH="1">
            <a:off x="2147988" y="11126015"/>
            <a:ext cx="547003" cy="618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5F3CC5-7F7B-498C-9C10-07E74E1EB971}"/>
              </a:ext>
            </a:extLst>
          </p:cNvPr>
          <p:cNvCxnSpPr>
            <a:cxnSpLocks/>
          </p:cNvCxnSpPr>
          <p:nvPr/>
        </p:nvCxnSpPr>
        <p:spPr>
          <a:xfrm>
            <a:off x="3497446" y="11220364"/>
            <a:ext cx="482792" cy="613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E37DB0-A941-4C9F-B0C4-2D6BD308E7F5}"/>
              </a:ext>
            </a:extLst>
          </p:cNvPr>
          <p:cNvGrpSpPr/>
          <p:nvPr/>
        </p:nvGrpSpPr>
        <p:grpSpPr>
          <a:xfrm>
            <a:off x="6568665" y="11792384"/>
            <a:ext cx="3511762" cy="3378250"/>
            <a:chOff x="3694089" y="11847929"/>
            <a:chExt cx="3511762" cy="337825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DE1C8F9-E5F7-48B4-A1C5-7A2190F1E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4089" y="11847929"/>
              <a:ext cx="2397633" cy="284760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182CDA-3F59-46DB-AB9F-F07BA1AA5DA8}"/>
                </a:ext>
              </a:extLst>
            </p:cNvPr>
            <p:cNvSpPr txBox="1"/>
            <p:nvPr/>
          </p:nvSpPr>
          <p:spPr>
            <a:xfrm>
              <a:off x="4505309" y="14826069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PTPN22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111FBA-6872-473C-8F9F-995B094169E7}"/>
              </a:ext>
            </a:extLst>
          </p:cNvPr>
          <p:cNvCxnSpPr>
            <a:cxnSpLocks/>
          </p:cNvCxnSpPr>
          <p:nvPr/>
        </p:nvCxnSpPr>
        <p:spPr>
          <a:xfrm>
            <a:off x="7811305" y="10698297"/>
            <a:ext cx="1" cy="78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7FAD9E5-2C2C-4FED-B76A-6BD79578B6D6}"/>
              </a:ext>
            </a:extLst>
          </p:cNvPr>
          <p:cNvSpPr txBox="1"/>
          <p:nvPr/>
        </p:nvSpPr>
        <p:spPr>
          <a:xfrm>
            <a:off x="8023568" y="10869366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-8.3 kcal/mole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E7D555-0479-49F3-8F3A-25169CADA1C4}"/>
              </a:ext>
            </a:extLst>
          </p:cNvPr>
          <p:cNvGrpSpPr/>
          <p:nvPr/>
        </p:nvGrpSpPr>
        <p:grpSpPr>
          <a:xfrm>
            <a:off x="10395445" y="11792384"/>
            <a:ext cx="3511762" cy="3378250"/>
            <a:chOff x="3694089" y="11847929"/>
            <a:chExt cx="3511762" cy="337825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0C437CF-C7D3-452C-9B19-319E696D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4089" y="11847929"/>
              <a:ext cx="2397633" cy="2847609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214288-D0CA-4739-B10C-1DD355EE7AE0}"/>
                </a:ext>
              </a:extLst>
            </p:cNvPr>
            <p:cNvSpPr txBox="1"/>
            <p:nvPr/>
          </p:nvSpPr>
          <p:spPr>
            <a:xfrm>
              <a:off x="4505309" y="14826069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PTPN22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3687BA-1798-4D91-97C7-7686C5FF5FEF}"/>
              </a:ext>
            </a:extLst>
          </p:cNvPr>
          <p:cNvCxnSpPr>
            <a:cxnSpLocks/>
          </p:cNvCxnSpPr>
          <p:nvPr/>
        </p:nvCxnSpPr>
        <p:spPr>
          <a:xfrm>
            <a:off x="11827264" y="10849686"/>
            <a:ext cx="1" cy="78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A5B143-5604-4635-A54A-99E89538794F}"/>
              </a:ext>
            </a:extLst>
          </p:cNvPr>
          <p:cNvSpPr txBox="1"/>
          <p:nvPr/>
        </p:nvSpPr>
        <p:spPr>
          <a:xfrm>
            <a:off x="11990099" y="11058149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-8.3 kcal/mole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B0D58-E4CE-4FA6-9B50-1D8364928CD7}"/>
              </a:ext>
            </a:extLst>
          </p:cNvPr>
          <p:cNvSpPr/>
          <p:nvPr/>
        </p:nvSpPr>
        <p:spPr>
          <a:xfrm>
            <a:off x="11827265" y="995871"/>
            <a:ext cx="2045034" cy="930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B5331D-8F39-4FDC-9D08-414335693E54}"/>
              </a:ext>
            </a:extLst>
          </p:cNvPr>
          <p:cNvSpPr txBox="1"/>
          <p:nvPr/>
        </p:nvSpPr>
        <p:spPr>
          <a:xfrm>
            <a:off x="12475386" y="1033028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5B616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F3CF25-7269-4019-B3D2-24D6DBC39CE2}"/>
              </a:ext>
            </a:extLst>
          </p:cNvPr>
          <p:cNvSpPr txBox="1"/>
          <p:nvPr/>
        </p:nvSpPr>
        <p:spPr>
          <a:xfrm>
            <a:off x="12475386" y="1418739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5B616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 100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90C59C-2127-496E-AD62-AD7FA4B8F743}"/>
              </a:ext>
            </a:extLst>
          </p:cNvPr>
          <p:cNvSpPr/>
          <p:nvPr/>
        </p:nvSpPr>
        <p:spPr>
          <a:xfrm>
            <a:off x="11955988" y="1091046"/>
            <a:ext cx="390676" cy="311285"/>
          </a:xfrm>
          <a:prstGeom prst="rect">
            <a:avLst/>
          </a:prstGeom>
          <a:solidFill>
            <a:srgbClr val="E8F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D65E02-ABDD-44A6-8E1E-02DB9AFAEBEA}"/>
              </a:ext>
            </a:extLst>
          </p:cNvPr>
          <p:cNvSpPr/>
          <p:nvPr/>
        </p:nvSpPr>
        <p:spPr>
          <a:xfrm>
            <a:off x="11955988" y="1497506"/>
            <a:ext cx="390676" cy="311285"/>
          </a:xfrm>
          <a:prstGeom prst="rect">
            <a:avLst/>
          </a:prstGeom>
          <a:solidFill>
            <a:srgbClr val="FFF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E169C-F4E4-4EB2-AFAD-BDF862F92B1D}"/>
              </a:ext>
            </a:extLst>
          </p:cNvPr>
          <p:cNvSpPr txBox="1"/>
          <p:nvPr/>
        </p:nvSpPr>
        <p:spPr>
          <a:xfrm>
            <a:off x="4188058" y="11327789"/>
            <a:ext cx="270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-10 kcal/mole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14140</TotalTime>
  <Words>50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204</cp:revision>
  <dcterms:created xsi:type="dcterms:W3CDTF">2021-06-02T18:26:13Z</dcterms:created>
  <dcterms:modified xsi:type="dcterms:W3CDTF">2021-09-03T20:20:08Z</dcterms:modified>
</cp:coreProperties>
</file>