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"/>
  </p:notesMasterIdLst>
  <p:sldIdLst>
    <p:sldId id="256" r:id="rId2"/>
  </p:sldIdLst>
  <p:sldSz cx="219456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57" autoAdjust="0"/>
  </p:normalViewPr>
  <p:slideViewPr>
    <p:cSldViewPr snapToGrid="0">
      <p:cViewPr varScale="1">
        <p:scale>
          <a:sx n="50" d="100"/>
          <a:sy n="50" d="100"/>
        </p:scale>
        <p:origin x="321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3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9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92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1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37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6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84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Number of false positives per degree – not for the full range – distribution of the false positives per degree </a:t>
            </a:r>
          </a:p>
          <a:p>
            <a:pPr marL="228600" indent="-228600" algn="l">
              <a:buAutoNum type="arabicPeriod" startAt="2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Phendioxan </a:t>
            </a:r>
            <a:r>
              <a:rPr lang="en-US" dirty="0"/>
              <a:t>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2-(2,6-Dimethoxyphenoxy)-N-[[(2S,3S)-3-phenyl-2,3-dihydro-1,4-benzodioxin-2-yl]methyl]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ethanamine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IQNP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(E)-(R)-2-Hydroxy-5-iodo-2-phenyl-pent-4-enoic acid (R)-(1-aza-bicyclo[2.2.2]oct-3-yl) 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591562"/>
            <a:ext cx="18653760" cy="764032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1526522"/>
            <a:ext cx="16459200" cy="529843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0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168400"/>
            <a:ext cx="473202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168400"/>
            <a:ext cx="1392174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5471167"/>
            <a:ext cx="18928080" cy="912875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4686287"/>
            <a:ext cx="18928080" cy="48005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68405"/>
            <a:ext cx="1892808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5379722"/>
            <a:ext cx="9284016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8016240"/>
            <a:ext cx="9284016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5379722"/>
            <a:ext cx="9329738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8016240"/>
            <a:ext cx="932973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159765"/>
            <a:ext cx="11109960" cy="155956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159765"/>
            <a:ext cx="11109960" cy="155956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168405"/>
            <a:ext cx="1892808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842000"/>
            <a:ext cx="189280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0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144111" y="-9701888"/>
            <a:ext cx="659070" cy="71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598C00-40F9-43BB-A590-345943AE189B}"/>
              </a:ext>
            </a:extLst>
          </p:cNvPr>
          <p:cNvGrpSpPr/>
          <p:nvPr/>
        </p:nvGrpSpPr>
        <p:grpSpPr>
          <a:xfrm>
            <a:off x="857251" y="228601"/>
            <a:ext cx="20761676" cy="20932342"/>
            <a:chOff x="435014" y="5334159"/>
            <a:chExt cx="25832073" cy="26853716"/>
          </a:xfrm>
        </p:grpSpPr>
        <p:pic>
          <p:nvPicPr>
            <p:cNvPr id="22" name="Picture 21" descr="Chart&#10;&#10;Description automatically generated">
              <a:extLst>
                <a:ext uri="{FF2B5EF4-FFF2-40B4-BE49-F238E27FC236}">
                  <a16:creationId xmlns:a16="http://schemas.microsoft.com/office/drawing/2014/main" id="{EFDECD89-B217-4717-9A56-03A290482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708" y="5965549"/>
              <a:ext cx="23955608" cy="12839482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338836F-ACC3-4C3A-B767-FAD0B6E9E2B2}"/>
                </a:ext>
              </a:extLst>
            </p:cNvPr>
            <p:cNvSpPr txBox="1"/>
            <p:nvPr/>
          </p:nvSpPr>
          <p:spPr>
            <a:xfrm>
              <a:off x="17556044" y="7987294"/>
              <a:ext cx="42582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IQNP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9B6CB6-8BA7-46B4-B98E-F66D404C0A55}"/>
                </a:ext>
              </a:extLst>
            </p:cNvPr>
            <p:cNvSpPr txBox="1"/>
            <p:nvPr/>
          </p:nvSpPr>
          <p:spPr>
            <a:xfrm>
              <a:off x="21320228" y="7987294"/>
              <a:ext cx="49468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Himbacine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C54E2A4-7A1E-42B9-849A-7312B0FEE231}"/>
                </a:ext>
              </a:extLst>
            </p:cNvPr>
            <p:cNvSpPr txBox="1"/>
            <p:nvPr/>
          </p:nvSpPr>
          <p:spPr>
            <a:xfrm>
              <a:off x="13275373" y="14060958"/>
              <a:ext cx="2324964" cy="1548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0.67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51074F8-31D5-461A-AC1A-2B86F129C3C3}"/>
                </a:ext>
              </a:extLst>
            </p:cNvPr>
            <p:cNvSpPr txBox="1"/>
            <p:nvPr/>
          </p:nvSpPr>
          <p:spPr>
            <a:xfrm>
              <a:off x="12746609" y="7952634"/>
              <a:ext cx="494685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Phendioxan</a:t>
              </a:r>
              <a:r>
                <a:rPr lang="en-US" sz="2400" dirty="0">
                  <a:solidFill>
                    <a:srgbClr val="D1D2D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227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7" name="Picture 116" descr="Diagram&#10;&#10;Description automatically generated">
              <a:extLst>
                <a:ext uri="{FF2B5EF4-FFF2-40B4-BE49-F238E27FC236}">
                  <a16:creationId xmlns:a16="http://schemas.microsoft.com/office/drawing/2014/main" id="{0B35708D-8B3E-4A8E-94D6-12C92E4A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1999" y="9068210"/>
              <a:ext cx="3254114" cy="4375631"/>
            </a:xfrm>
            <a:prstGeom prst="rect">
              <a:avLst/>
            </a:prstGeom>
          </p:spPr>
        </p:pic>
        <p:pic>
          <p:nvPicPr>
            <p:cNvPr id="44" name="Picture 43" descr="A picture containing radar chart&#10;&#10;Description automatically generated">
              <a:extLst>
                <a:ext uri="{FF2B5EF4-FFF2-40B4-BE49-F238E27FC236}">
                  <a16:creationId xmlns:a16="http://schemas.microsoft.com/office/drawing/2014/main" id="{8A6A8DA8-CA33-4976-A58B-1E48C0324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5186" y="9232364"/>
              <a:ext cx="3986211" cy="3954693"/>
            </a:xfrm>
            <a:prstGeom prst="rect">
              <a:avLst/>
            </a:prstGeom>
          </p:spPr>
        </p:pic>
        <p:pic>
          <p:nvPicPr>
            <p:cNvPr id="46" name="Picture 45" descr="Diagram&#10;&#10;Description automatically generated">
              <a:extLst>
                <a:ext uri="{FF2B5EF4-FFF2-40B4-BE49-F238E27FC236}">
                  <a16:creationId xmlns:a16="http://schemas.microsoft.com/office/drawing/2014/main" id="{58D4E7EF-0F96-4B46-9F63-61B9A510F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2903" y="9262990"/>
              <a:ext cx="3847156" cy="410237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230613-383F-4DDB-98AB-9F2B48F44AE3}"/>
                </a:ext>
              </a:extLst>
            </p:cNvPr>
            <p:cNvSpPr txBox="1"/>
            <p:nvPr/>
          </p:nvSpPr>
          <p:spPr>
            <a:xfrm>
              <a:off x="11821113" y="18365622"/>
              <a:ext cx="3514211" cy="5899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Degree Ratio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C21DD0C-ECFC-4611-86CF-03B2CBC29939}"/>
                </a:ext>
              </a:extLst>
            </p:cNvPr>
            <p:cNvSpPr txBox="1"/>
            <p:nvPr/>
          </p:nvSpPr>
          <p:spPr>
            <a:xfrm rot="16200000">
              <a:off x="555331" y="11617056"/>
              <a:ext cx="957955" cy="5899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pic>
          <p:nvPicPr>
            <p:cNvPr id="62" name="Picture 61" descr="Chart, scatter chart&#10;&#10;Description automatically generated">
              <a:extLst>
                <a:ext uri="{FF2B5EF4-FFF2-40B4-BE49-F238E27FC236}">
                  <a16:creationId xmlns:a16="http://schemas.microsoft.com/office/drawing/2014/main" id="{94CCA2C3-3D09-4F8B-BC08-51876F2E5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726" y="6317093"/>
              <a:ext cx="8220353" cy="5732899"/>
            </a:xfrm>
            <a:prstGeom prst="rect">
              <a:avLst/>
            </a:prstGeom>
          </p:spPr>
        </p:pic>
        <p:pic>
          <p:nvPicPr>
            <p:cNvPr id="48" name="Picture 47" descr="Chart, histogram&#10;&#10;Description automatically generated">
              <a:extLst>
                <a:ext uri="{FF2B5EF4-FFF2-40B4-BE49-F238E27FC236}">
                  <a16:creationId xmlns:a16="http://schemas.microsoft.com/office/drawing/2014/main" id="{71BC8AE6-2CDB-4421-8C8D-4D3CFD193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52" y="19009336"/>
              <a:ext cx="24274872" cy="1316096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A4AC54D-5B8B-4016-ACDF-1EACA6A81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8489" y="22325559"/>
              <a:ext cx="3459876" cy="3834613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524103-F19E-4708-90CC-48AC1D68C6F4}"/>
                </a:ext>
              </a:extLst>
            </p:cNvPr>
            <p:cNvSpPr txBox="1"/>
            <p:nvPr/>
          </p:nvSpPr>
          <p:spPr>
            <a:xfrm>
              <a:off x="17421722" y="20922982"/>
              <a:ext cx="1422307" cy="58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CA9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1606502-6007-45C9-B34E-0FBCFDE2D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1055" y="22065817"/>
              <a:ext cx="2718790" cy="4692818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B4DEDA0-602B-4B9E-8A64-40A538AEA95E}"/>
                </a:ext>
              </a:extLst>
            </p:cNvPr>
            <p:cNvSpPr txBox="1"/>
            <p:nvPr/>
          </p:nvSpPr>
          <p:spPr>
            <a:xfrm>
              <a:off x="12876935" y="20922982"/>
              <a:ext cx="1777012" cy="58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SSTR2</a:t>
              </a:r>
            </a:p>
          </p:txBody>
        </p:sp>
        <p:pic>
          <p:nvPicPr>
            <p:cNvPr id="56" name="Picture 55" descr="Shape, arrow&#10;&#10;Description automatically generated">
              <a:extLst>
                <a:ext uri="{FF2B5EF4-FFF2-40B4-BE49-F238E27FC236}">
                  <a16:creationId xmlns:a16="http://schemas.microsoft.com/office/drawing/2014/main" id="{5CC393CE-5CBB-43C3-AC51-2F72CE051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5627" y="22145484"/>
              <a:ext cx="2926172" cy="4692819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C3F2867-C13A-41FD-B93C-637A875E9480}"/>
                </a:ext>
              </a:extLst>
            </p:cNvPr>
            <p:cNvSpPr txBox="1"/>
            <p:nvPr/>
          </p:nvSpPr>
          <p:spPr>
            <a:xfrm>
              <a:off x="12029007" y="31597970"/>
              <a:ext cx="3394520" cy="5899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Degree Ratio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129DD38-2637-4D22-93D0-02E6D0885C2F}"/>
                </a:ext>
              </a:extLst>
            </p:cNvPr>
            <p:cNvSpPr txBox="1"/>
            <p:nvPr/>
          </p:nvSpPr>
          <p:spPr>
            <a:xfrm rot="16200000">
              <a:off x="657674" y="25034463"/>
              <a:ext cx="957955" cy="5899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pic>
          <p:nvPicPr>
            <p:cNvPr id="65" name="Picture 64" descr="Chart, scatter chart&#10;&#10;Description automatically generated">
              <a:extLst>
                <a:ext uri="{FF2B5EF4-FFF2-40B4-BE49-F238E27FC236}">
                  <a16:creationId xmlns:a16="http://schemas.microsoft.com/office/drawing/2014/main" id="{412FAD74-3AC3-4DBD-A130-21FD2B3C2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972" y="19703820"/>
              <a:ext cx="8288157" cy="5876444"/>
            </a:xfrm>
            <a:prstGeom prst="rect">
              <a:avLst/>
            </a:prstGeom>
          </p:spPr>
        </p:pic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CC9423-585C-4A71-8CE6-E817FB0207FC}"/>
                </a:ext>
              </a:extLst>
            </p:cNvPr>
            <p:cNvSpPr txBox="1"/>
            <p:nvPr/>
          </p:nvSpPr>
          <p:spPr>
            <a:xfrm>
              <a:off x="22010328" y="20922983"/>
              <a:ext cx="1193555" cy="58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PPIF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B8BF057-ABA4-42B2-95D2-3787713FF68A}"/>
                </a:ext>
              </a:extLst>
            </p:cNvPr>
            <p:cNvSpPr txBox="1"/>
            <p:nvPr/>
          </p:nvSpPr>
          <p:spPr>
            <a:xfrm>
              <a:off x="435014" y="18499572"/>
              <a:ext cx="878761" cy="952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4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BA8ECE-C61E-475C-9C9A-792866AA51D6}"/>
                </a:ext>
              </a:extLst>
            </p:cNvPr>
            <p:cNvSpPr txBox="1"/>
            <p:nvPr/>
          </p:nvSpPr>
          <p:spPr>
            <a:xfrm rot="10800000" flipV="1">
              <a:off x="435014" y="5334159"/>
              <a:ext cx="2155785" cy="952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4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8F7CD19-B46E-42EB-AC24-E8DA7A8CD606}"/>
                </a:ext>
              </a:extLst>
            </p:cNvPr>
            <p:cNvSpPr txBox="1"/>
            <p:nvPr/>
          </p:nvSpPr>
          <p:spPr>
            <a:xfrm>
              <a:off x="6276258" y="11690427"/>
              <a:ext cx="2533651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degree ratio (</a:t>
              </a:r>
              <a:r>
                <a:rPr lang="el-GR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266572-EF5E-47CF-A842-385D125F5352}"/>
                </a:ext>
              </a:extLst>
            </p:cNvPr>
            <p:cNvSpPr txBox="1"/>
            <p:nvPr/>
          </p:nvSpPr>
          <p:spPr>
            <a:xfrm rot="16200000">
              <a:off x="1736319" y="8746842"/>
              <a:ext cx="281399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817699-0AFA-4CAF-B010-7BC32AA27916}"/>
                </a:ext>
              </a:extLst>
            </p:cNvPr>
            <p:cNvSpPr txBox="1"/>
            <p:nvPr/>
          </p:nvSpPr>
          <p:spPr>
            <a:xfrm rot="16200000">
              <a:off x="1583683" y="22067640"/>
              <a:ext cx="292673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920D8E-53D4-48A1-98D3-B25665B2FAE8}"/>
                </a:ext>
              </a:extLst>
            </p:cNvPr>
            <p:cNvSpPr txBox="1"/>
            <p:nvPr/>
          </p:nvSpPr>
          <p:spPr>
            <a:xfrm>
              <a:off x="6187710" y="25158616"/>
              <a:ext cx="253365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degree ratio (</a:t>
              </a:r>
              <a:r>
                <a:rPr lang="el-GR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6528401-31DD-462C-A26E-90F6C6774D23}"/>
                </a:ext>
              </a:extLst>
            </p:cNvPr>
            <p:cNvSpPr/>
            <p:nvPr/>
          </p:nvSpPr>
          <p:spPr>
            <a:xfrm>
              <a:off x="11909883" y="7589350"/>
              <a:ext cx="4028276" cy="8580061"/>
            </a:xfrm>
            <a:prstGeom prst="roundRect">
              <a:avLst/>
            </a:prstGeom>
            <a:noFill/>
            <a:ln w="38100">
              <a:solidFill>
                <a:srgbClr val="92D6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90277C0-4B3D-49F0-A7B4-4DF6F9E90718}"/>
                </a:ext>
              </a:extLst>
            </p:cNvPr>
            <p:cNvSpPr/>
            <p:nvPr/>
          </p:nvSpPr>
          <p:spPr>
            <a:xfrm>
              <a:off x="16190506" y="7555288"/>
              <a:ext cx="4028276" cy="8580061"/>
            </a:xfrm>
            <a:prstGeom prst="roundRect">
              <a:avLst/>
            </a:prstGeom>
            <a:noFill/>
            <a:ln w="38100">
              <a:solidFill>
                <a:srgbClr val="92D6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C99D954B-2D86-441D-B426-7D60BF51CEC9}"/>
                </a:ext>
              </a:extLst>
            </p:cNvPr>
            <p:cNvSpPr/>
            <p:nvPr/>
          </p:nvSpPr>
          <p:spPr>
            <a:xfrm>
              <a:off x="20440190" y="7555288"/>
              <a:ext cx="4028276" cy="8580061"/>
            </a:xfrm>
            <a:prstGeom prst="roundRect">
              <a:avLst/>
            </a:prstGeom>
            <a:noFill/>
            <a:ln w="38100">
              <a:solidFill>
                <a:srgbClr val="92D6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300B54-F5A2-4478-BE35-0E5217594004}"/>
                </a:ext>
              </a:extLst>
            </p:cNvPr>
            <p:cNvGrpSpPr/>
            <p:nvPr/>
          </p:nvGrpSpPr>
          <p:grpSpPr>
            <a:xfrm>
              <a:off x="6178958" y="13445912"/>
              <a:ext cx="3222211" cy="830998"/>
              <a:chOff x="21483123" y="6219785"/>
              <a:chExt cx="3222211" cy="830998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2583C2-7C0D-491E-BACB-0CD11BF86216}"/>
                  </a:ext>
                </a:extLst>
              </p:cNvPr>
              <p:cNvSpPr txBox="1"/>
              <p:nvPr/>
            </p:nvSpPr>
            <p:spPr>
              <a:xfrm>
                <a:off x="22115703" y="6219785"/>
                <a:ext cx="258963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BindingDB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3CD9E6-3572-452B-B7E8-78E3D4FE2A0F}"/>
                  </a:ext>
                </a:extLst>
              </p:cNvPr>
              <p:cNvSpPr/>
              <p:nvPr/>
            </p:nvSpPr>
            <p:spPr>
              <a:xfrm>
                <a:off x="21483123" y="6296644"/>
                <a:ext cx="440857" cy="247772"/>
              </a:xfrm>
              <a:prstGeom prst="rect">
                <a:avLst/>
              </a:prstGeom>
              <a:solidFill>
                <a:srgbClr val="D6E5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6B4736-52FF-49A0-B27F-1FF76A953F43}"/>
                  </a:ext>
                </a:extLst>
              </p:cNvPr>
              <p:cNvSpPr/>
              <p:nvPr/>
            </p:nvSpPr>
            <p:spPr>
              <a:xfrm>
                <a:off x="21483123" y="6721369"/>
                <a:ext cx="440857" cy="247772"/>
              </a:xfrm>
              <a:prstGeom prst="rect">
                <a:avLst/>
              </a:prstGeom>
              <a:solidFill>
                <a:srgbClr val="F9D0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015076-DE85-43C4-8EC8-6DD7D1AB233B}"/>
                  </a:ext>
                </a:extLst>
              </p:cNvPr>
              <p:cNvSpPr txBox="1"/>
              <p:nvPr/>
            </p:nvSpPr>
            <p:spPr>
              <a:xfrm>
                <a:off x="22108850" y="6619896"/>
                <a:ext cx="258963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Positives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19C066B-6CDF-4AB7-A341-42996CC4142A}"/>
                </a:ext>
              </a:extLst>
            </p:cNvPr>
            <p:cNvGrpSpPr/>
            <p:nvPr/>
          </p:nvGrpSpPr>
          <p:grpSpPr>
            <a:xfrm>
              <a:off x="6187711" y="27588084"/>
              <a:ext cx="3222211" cy="830998"/>
              <a:chOff x="21483123" y="6219785"/>
              <a:chExt cx="3222211" cy="83099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A9A14F-DE9A-4E34-A3AD-987CA20065DF}"/>
                  </a:ext>
                </a:extLst>
              </p:cNvPr>
              <p:cNvSpPr txBox="1"/>
              <p:nvPr/>
            </p:nvSpPr>
            <p:spPr>
              <a:xfrm>
                <a:off x="22115703" y="6219785"/>
                <a:ext cx="258963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BindingDB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5953856-B72D-4B40-A7C2-F11A2D832027}"/>
                  </a:ext>
                </a:extLst>
              </p:cNvPr>
              <p:cNvSpPr/>
              <p:nvPr/>
            </p:nvSpPr>
            <p:spPr>
              <a:xfrm>
                <a:off x="21483123" y="6296644"/>
                <a:ext cx="440857" cy="247772"/>
              </a:xfrm>
              <a:prstGeom prst="rect">
                <a:avLst/>
              </a:prstGeom>
              <a:solidFill>
                <a:srgbClr val="D6E5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28C6193-24A3-4251-B773-5E4EA139D009}"/>
                  </a:ext>
                </a:extLst>
              </p:cNvPr>
              <p:cNvSpPr/>
              <p:nvPr/>
            </p:nvSpPr>
            <p:spPr>
              <a:xfrm>
                <a:off x="21483123" y="6721369"/>
                <a:ext cx="440857" cy="247772"/>
              </a:xfrm>
              <a:prstGeom prst="rect">
                <a:avLst/>
              </a:prstGeom>
              <a:solidFill>
                <a:srgbClr val="F9D0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5B28F7F-F013-4B27-85DB-7E2ADC79EA93}"/>
                  </a:ext>
                </a:extLst>
              </p:cNvPr>
              <p:cNvSpPr txBox="1"/>
              <p:nvPr/>
            </p:nvSpPr>
            <p:spPr>
              <a:xfrm>
                <a:off x="22108850" y="6619896"/>
                <a:ext cx="258963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Positives</a:t>
                </a:r>
              </a:p>
            </p:txBody>
          </p:sp>
        </p:grp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27389F7-E558-4A65-A53F-BFC121F61B4A}"/>
                </a:ext>
              </a:extLst>
            </p:cNvPr>
            <p:cNvSpPr/>
            <p:nvPr/>
          </p:nvSpPr>
          <p:spPr>
            <a:xfrm>
              <a:off x="11544391" y="20478671"/>
              <a:ext cx="4028276" cy="8580061"/>
            </a:xfrm>
            <a:prstGeom prst="roundRect">
              <a:avLst/>
            </a:prstGeom>
            <a:noFill/>
            <a:ln w="38100">
              <a:solidFill>
                <a:srgbClr val="F9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E6AAD49-2B58-4AA5-8DCE-DF6683C855DF}"/>
                </a:ext>
              </a:extLst>
            </p:cNvPr>
            <p:cNvSpPr/>
            <p:nvPr/>
          </p:nvSpPr>
          <p:spPr>
            <a:xfrm>
              <a:off x="16071314" y="20440651"/>
              <a:ext cx="4028276" cy="8580061"/>
            </a:xfrm>
            <a:prstGeom prst="roundRect">
              <a:avLst/>
            </a:prstGeom>
            <a:noFill/>
            <a:ln w="38100">
              <a:solidFill>
                <a:srgbClr val="F9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419B6A4-218E-49BA-B238-CCDDB4982227}"/>
                </a:ext>
              </a:extLst>
            </p:cNvPr>
            <p:cNvSpPr/>
            <p:nvPr/>
          </p:nvSpPr>
          <p:spPr>
            <a:xfrm>
              <a:off x="20484289" y="20478671"/>
              <a:ext cx="4028276" cy="8580061"/>
            </a:xfrm>
            <a:prstGeom prst="roundRect">
              <a:avLst/>
            </a:prstGeom>
            <a:noFill/>
            <a:ln w="38100">
              <a:solidFill>
                <a:srgbClr val="F9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E8BE009-CC8D-4DBF-9680-5FE20E233029}"/>
                </a:ext>
              </a:extLst>
            </p:cNvPr>
            <p:cNvSpPr txBox="1"/>
            <p:nvPr/>
          </p:nvSpPr>
          <p:spPr>
            <a:xfrm>
              <a:off x="17494970" y="14060958"/>
              <a:ext cx="2324964" cy="1548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BEAC3A-4006-47F9-877E-98FF9C8D6456}"/>
                </a:ext>
              </a:extLst>
            </p:cNvPr>
            <p:cNvSpPr txBox="1"/>
            <p:nvPr/>
          </p:nvSpPr>
          <p:spPr>
            <a:xfrm>
              <a:off x="21864642" y="14179060"/>
              <a:ext cx="2324964" cy="1548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1.0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C722727-EB3F-41CA-8325-730B1C1B1328}"/>
                </a:ext>
              </a:extLst>
            </p:cNvPr>
            <p:cNvSpPr txBox="1"/>
            <p:nvPr/>
          </p:nvSpPr>
          <p:spPr>
            <a:xfrm>
              <a:off x="12746609" y="26962942"/>
              <a:ext cx="2324964" cy="154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10</a:t>
              </a:r>
              <a:endParaRPr lang="en-US" sz="227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5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0.67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05960D-1609-4236-92B7-6F3CE7060C32}"/>
                </a:ext>
              </a:extLst>
            </p:cNvPr>
            <p:cNvSpPr txBox="1"/>
            <p:nvPr/>
          </p:nvSpPr>
          <p:spPr>
            <a:xfrm>
              <a:off x="17291954" y="26962942"/>
              <a:ext cx="2324964" cy="154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60</a:t>
              </a:r>
              <a:endParaRPr lang="en-US" sz="227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18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0.77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DF054CA-1D3E-4184-B09D-43703E7E00A8}"/>
                </a:ext>
              </a:extLst>
            </p:cNvPr>
            <p:cNvSpPr txBox="1"/>
            <p:nvPr/>
          </p:nvSpPr>
          <p:spPr>
            <a:xfrm>
              <a:off x="21703551" y="26870710"/>
              <a:ext cx="2324964" cy="154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3</a:t>
              </a:r>
              <a:endParaRPr lang="en-US" sz="227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1.0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5D68BB-FAAF-4B24-AD96-68D9C2855D2A}"/>
                </a:ext>
              </a:extLst>
            </p:cNvPr>
            <p:cNvSpPr/>
            <p:nvPr/>
          </p:nvSpPr>
          <p:spPr>
            <a:xfrm>
              <a:off x="22010330" y="6154588"/>
              <a:ext cx="2653162" cy="10792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662D7C3-778D-47D5-9FF0-59F24A72EE3D}"/>
                </a:ext>
              </a:extLst>
            </p:cNvPr>
            <p:cNvSpPr/>
            <p:nvPr/>
          </p:nvSpPr>
          <p:spPr>
            <a:xfrm>
              <a:off x="22238260" y="19218785"/>
              <a:ext cx="2653162" cy="11577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4832</TotalTime>
  <Words>164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195</cp:revision>
  <dcterms:created xsi:type="dcterms:W3CDTF">2021-06-02T18:26:13Z</dcterms:created>
  <dcterms:modified xsi:type="dcterms:W3CDTF">2021-09-23T18:15:41Z</dcterms:modified>
</cp:coreProperties>
</file>