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087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DEB1E1"/>
    <a:srgbClr val="FFFFFF"/>
    <a:srgbClr val="B2F2A0"/>
    <a:srgbClr val="A3F3F5"/>
    <a:srgbClr val="56B288"/>
    <a:srgbClr val="E8718C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3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394374"/>
            <a:ext cx="12824460" cy="509354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7684348"/>
            <a:ext cx="11315700" cy="353229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778933"/>
            <a:ext cx="325326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778933"/>
            <a:ext cx="957119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647444"/>
            <a:ext cx="13013055" cy="608583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9790858"/>
            <a:ext cx="13013055" cy="320039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3894667"/>
            <a:ext cx="641223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78936"/>
            <a:ext cx="1301305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3586481"/>
            <a:ext cx="6382761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5344160"/>
            <a:ext cx="638276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3586481"/>
            <a:ext cx="6414195" cy="175767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5344160"/>
            <a:ext cx="6414195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106510"/>
            <a:ext cx="7638098" cy="1039706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975360"/>
            <a:ext cx="4866144" cy="341376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106510"/>
            <a:ext cx="7638098" cy="1039706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389120"/>
            <a:ext cx="4866144" cy="8131388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778936"/>
            <a:ext cx="1301305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3894667"/>
            <a:ext cx="1301305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3560217"/>
            <a:ext cx="509206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3560217"/>
            <a:ext cx="33947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B4CDE-0A3D-4C56-9C9F-1D5B701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3" y="5515613"/>
            <a:ext cx="3480051" cy="8176812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A0409670-5A8C-42AB-ABF2-EC3E7987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5515613"/>
            <a:ext cx="5601976" cy="4230064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0DA875-29C0-4A50-BF06-662CF07532B2}"/>
              </a:ext>
            </a:extLst>
          </p:cNvPr>
          <p:cNvSpPr/>
          <p:nvPr/>
        </p:nvSpPr>
        <p:spPr>
          <a:xfrm>
            <a:off x="7831047" y="6421700"/>
            <a:ext cx="1344080" cy="54856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B7E382-5A49-4C2D-88C6-23EC328ABC6B}"/>
              </a:ext>
            </a:extLst>
          </p:cNvPr>
          <p:cNvCxnSpPr>
            <a:cxnSpLocks/>
          </p:cNvCxnSpPr>
          <p:nvPr/>
        </p:nvCxnSpPr>
        <p:spPr>
          <a:xfrm flipV="1">
            <a:off x="5151430" y="7102187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FA8FDC-2779-4CB3-81EB-16A375B8A22A}"/>
              </a:ext>
            </a:extLst>
          </p:cNvPr>
          <p:cNvSpPr txBox="1"/>
          <p:nvPr/>
        </p:nvSpPr>
        <p:spPr>
          <a:xfrm>
            <a:off x="4383608" y="6764819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778A009-BCEB-45EF-A63A-3BA1E5DEBED0}"/>
              </a:ext>
            </a:extLst>
          </p:cNvPr>
          <p:cNvSpPr/>
          <p:nvPr/>
        </p:nvSpPr>
        <p:spPr>
          <a:xfrm>
            <a:off x="4383608" y="6764819"/>
            <a:ext cx="1410964" cy="33855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CEF733-CBD4-479C-B7A0-16B538BA5F2A}"/>
              </a:ext>
            </a:extLst>
          </p:cNvPr>
          <p:cNvSpPr/>
          <p:nvPr/>
        </p:nvSpPr>
        <p:spPr>
          <a:xfrm>
            <a:off x="5916102" y="6089246"/>
            <a:ext cx="1410964" cy="54856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8A561D1-AB5F-40FE-834E-F1373865D603}"/>
              </a:ext>
            </a:extLst>
          </p:cNvPr>
          <p:cNvCxnSpPr>
            <a:cxnSpLocks/>
          </p:cNvCxnSpPr>
          <p:nvPr/>
        </p:nvCxnSpPr>
        <p:spPr>
          <a:xfrm flipV="1">
            <a:off x="6838305" y="6695984"/>
            <a:ext cx="978568" cy="3368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0E3C3A8-70C8-4ADB-B6FD-0302F0EBAAAE}"/>
              </a:ext>
            </a:extLst>
          </p:cNvPr>
          <p:cNvSpPr txBox="1"/>
          <p:nvPr/>
        </p:nvSpPr>
        <p:spPr>
          <a:xfrm>
            <a:off x="5959899" y="6070776"/>
            <a:ext cx="132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7349BC03-F722-432D-86FD-DEDA8F151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91" y="5534083"/>
            <a:ext cx="5601976" cy="4230064"/>
          </a:xfrm>
          <a:prstGeom prst="rect">
            <a:avLst/>
          </a:prstGeom>
        </p:spPr>
      </p:pic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B3F14CAD-FC92-4381-B956-FD4EC2679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36" y="9764147"/>
            <a:ext cx="5601976" cy="4230064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7E75A4F-4E20-4CC6-9F06-CD68DDA86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61" y="9764147"/>
            <a:ext cx="5601976" cy="423006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3E174C2-B777-4408-B990-B2704EF66828}"/>
              </a:ext>
            </a:extLst>
          </p:cNvPr>
          <p:cNvSpPr txBox="1"/>
          <p:nvPr/>
        </p:nvSpPr>
        <p:spPr>
          <a:xfrm>
            <a:off x="14822" y="5095319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9BC685-9773-4820-8F6D-7E75F29D542F}"/>
              </a:ext>
            </a:extLst>
          </p:cNvPr>
          <p:cNvSpPr txBox="1"/>
          <p:nvPr/>
        </p:nvSpPr>
        <p:spPr>
          <a:xfrm>
            <a:off x="3585217" y="511736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BC5D22-5CCC-46AA-844A-70BB6BB8C572}"/>
              </a:ext>
            </a:extLst>
          </p:cNvPr>
          <p:cNvSpPr txBox="1"/>
          <p:nvPr/>
        </p:nvSpPr>
        <p:spPr>
          <a:xfrm>
            <a:off x="90719" y="120388"/>
            <a:ext cx="38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3312F-6B71-4C93-B27E-4221FF5CF8F2}"/>
              </a:ext>
            </a:extLst>
          </p:cNvPr>
          <p:cNvSpPr txBox="1"/>
          <p:nvPr/>
        </p:nvSpPr>
        <p:spPr>
          <a:xfrm>
            <a:off x="4271210" y="931309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44A78-D0E7-4302-B826-C75884636245}"/>
              </a:ext>
            </a:extLst>
          </p:cNvPr>
          <p:cNvSpPr txBox="1"/>
          <p:nvPr/>
        </p:nvSpPr>
        <p:spPr>
          <a:xfrm>
            <a:off x="6287438" y="931309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85C5C-B70F-461C-A1A2-B81BCC5F4CC5}"/>
              </a:ext>
            </a:extLst>
          </p:cNvPr>
          <p:cNvSpPr txBox="1"/>
          <p:nvPr/>
        </p:nvSpPr>
        <p:spPr>
          <a:xfrm>
            <a:off x="8204325" y="9305932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0A3FC4-46A9-4556-B652-168BDCAAD2C1}"/>
              </a:ext>
            </a:extLst>
          </p:cNvPr>
          <p:cNvSpPr txBox="1"/>
          <p:nvPr/>
        </p:nvSpPr>
        <p:spPr>
          <a:xfrm rot="16200000">
            <a:off x="2820804" y="733973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DF731-236A-4E64-A16E-E90C430F0940}"/>
              </a:ext>
            </a:extLst>
          </p:cNvPr>
          <p:cNvSpPr txBox="1"/>
          <p:nvPr/>
        </p:nvSpPr>
        <p:spPr>
          <a:xfrm>
            <a:off x="10652005" y="9332994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74740-28B4-4AC7-B939-2D7B193AC94A}"/>
              </a:ext>
            </a:extLst>
          </p:cNvPr>
          <p:cNvSpPr txBox="1"/>
          <p:nvPr/>
        </p:nvSpPr>
        <p:spPr>
          <a:xfrm>
            <a:off x="13079809" y="9332994"/>
            <a:ext cx="18004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9D2B1-EC97-406D-B638-AC1CB91090A7}"/>
              </a:ext>
            </a:extLst>
          </p:cNvPr>
          <p:cNvSpPr txBox="1"/>
          <p:nvPr/>
        </p:nvSpPr>
        <p:spPr>
          <a:xfrm rot="16200000">
            <a:off x="8179681" y="7380165"/>
            <a:ext cx="264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 of VecNet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8B9AD-AFBF-4DC7-8A44-5600715333DD}"/>
              </a:ext>
            </a:extLst>
          </p:cNvPr>
          <p:cNvSpPr txBox="1"/>
          <p:nvPr/>
        </p:nvSpPr>
        <p:spPr>
          <a:xfrm>
            <a:off x="6133768" y="5476182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876D-B796-4B42-8B22-96E0D6AA2BC3}"/>
              </a:ext>
            </a:extLst>
          </p:cNvPr>
          <p:cNvSpPr txBox="1"/>
          <p:nvPr/>
        </p:nvSpPr>
        <p:spPr>
          <a:xfrm>
            <a:off x="11690630" y="5464651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27CC4-A346-45D8-A90D-D85DB37B8EE1}"/>
              </a:ext>
            </a:extLst>
          </p:cNvPr>
          <p:cNvSpPr txBox="1"/>
          <p:nvPr/>
        </p:nvSpPr>
        <p:spPr>
          <a:xfrm>
            <a:off x="6148514" y="9719299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D8148-7FC7-481C-A13D-6A4F04E85DE5}"/>
              </a:ext>
            </a:extLst>
          </p:cNvPr>
          <p:cNvSpPr txBox="1"/>
          <p:nvPr/>
        </p:nvSpPr>
        <p:spPr>
          <a:xfrm>
            <a:off x="11705376" y="9745677"/>
            <a:ext cx="20822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Edges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905A-A157-4137-A1B3-19983BCB4578}"/>
              </a:ext>
            </a:extLst>
          </p:cNvPr>
          <p:cNvSpPr txBox="1"/>
          <p:nvPr/>
        </p:nvSpPr>
        <p:spPr>
          <a:xfrm rot="16200000">
            <a:off x="2842969" y="11414433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5EB90-8569-4A66-A35F-6A57235650EC}"/>
              </a:ext>
            </a:extLst>
          </p:cNvPr>
          <p:cNvSpPr txBox="1"/>
          <p:nvPr/>
        </p:nvSpPr>
        <p:spPr>
          <a:xfrm rot="16200000">
            <a:off x="8502322" y="11414432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Performance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F0DD0-D9F6-4CFF-8840-49698AB97F85}"/>
              </a:ext>
            </a:extLst>
          </p:cNvPr>
          <p:cNvSpPr txBox="1"/>
          <p:nvPr/>
        </p:nvSpPr>
        <p:spPr>
          <a:xfrm>
            <a:off x="4206594" y="13538536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2A34C-1D5C-4047-8FC2-D7AF08A3BBFF}"/>
              </a:ext>
            </a:extLst>
          </p:cNvPr>
          <p:cNvSpPr txBox="1"/>
          <p:nvPr/>
        </p:nvSpPr>
        <p:spPr>
          <a:xfrm>
            <a:off x="6188275" y="13543160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44987-6302-411E-9C3A-A0D9E0290086}"/>
              </a:ext>
            </a:extLst>
          </p:cNvPr>
          <p:cNvSpPr txBox="1"/>
          <p:nvPr/>
        </p:nvSpPr>
        <p:spPr>
          <a:xfrm>
            <a:off x="8150252" y="13549158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6C75-5E2D-49F5-8641-5147905CC1FE}"/>
              </a:ext>
            </a:extLst>
          </p:cNvPr>
          <p:cNvSpPr txBox="1"/>
          <p:nvPr/>
        </p:nvSpPr>
        <p:spPr>
          <a:xfrm>
            <a:off x="9873186" y="13549158"/>
            <a:ext cx="1973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D5D858-4747-4C09-B268-8259D0DEAA9A}"/>
              </a:ext>
            </a:extLst>
          </p:cNvPr>
          <p:cNvSpPr txBox="1"/>
          <p:nvPr/>
        </p:nvSpPr>
        <p:spPr>
          <a:xfrm>
            <a:off x="11889414" y="13538536"/>
            <a:ext cx="19731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DeepPurpose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0491E-77C9-4A5A-B866-219F8F265AB9}"/>
              </a:ext>
            </a:extLst>
          </p:cNvPr>
          <p:cNvSpPr txBox="1"/>
          <p:nvPr/>
        </p:nvSpPr>
        <p:spPr>
          <a:xfrm>
            <a:off x="13807411" y="1354059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1605D-84DA-475C-93CC-B4BE53AA438B}"/>
              </a:ext>
            </a:extLst>
          </p:cNvPr>
          <p:cNvSpPr txBox="1"/>
          <p:nvPr/>
        </p:nvSpPr>
        <p:spPr>
          <a:xfrm>
            <a:off x="11904215" y="9447135"/>
            <a:ext cx="12374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8FF862-00A5-4FF4-B8C3-66E1AB2CDC4A}"/>
              </a:ext>
            </a:extLst>
          </p:cNvPr>
          <p:cNvSpPr txBox="1"/>
          <p:nvPr/>
        </p:nvSpPr>
        <p:spPr>
          <a:xfrm>
            <a:off x="9248614" y="513519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EF8DB5-1EF9-4FA8-980A-615E98FEEE59}"/>
              </a:ext>
            </a:extLst>
          </p:cNvPr>
          <p:cNvSpPr txBox="1"/>
          <p:nvPr/>
        </p:nvSpPr>
        <p:spPr>
          <a:xfrm>
            <a:off x="3664317" y="950253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4B13BD-E0B8-49E0-BA93-51D78B0BB6CB}"/>
              </a:ext>
            </a:extLst>
          </p:cNvPr>
          <p:cNvSpPr txBox="1"/>
          <p:nvPr/>
        </p:nvSpPr>
        <p:spPr>
          <a:xfrm>
            <a:off x="9305815" y="951533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11A17F-C40B-429D-BB9F-0009FF0DDBB9}"/>
              </a:ext>
            </a:extLst>
          </p:cNvPr>
          <p:cNvCxnSpPr>
            <a:cxnSpLocks/>
          </p:cNvCxnSpPr>
          <p:nvPr/>
        </p:nvCxnSpPr>
        <p:spPr>
          <a:xfrm>
            <a:off x="9204626" y="6699228"/>
            <a:ext cx="190865" cy="0"/>
          </a:xfrm>
          <a:prstGeom prst="straightConnector1">
            <a:avLst/>
          </a:prstGeom>
          <a:ln w="1905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630B7B-2283-40DD-AB2A-0B91FC118A98}"/>
              </a:ext>
            </a:extLst>
          </p:cNvPr>
          <p:cNvGrpSpPr/>
          <p:nvPr/>
        </p:nvGrpSpPr>
        <p:grpSpPr>
          <a:xfrm>
            <a:off x="1140526" y="380123"/>
            <a:ext cx="13352693" cy="4637892"/>
            <a:chOff x="0" y="638029"/>
            <a:chExt cx="11612876" cy="432918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3E016D5-D6B3-4DD0-A954-157DCA48B4A0}"/>
                </a:ext>
              </a:extLst>
            </p:cNvPr>
            <p:cNvSpPr/>
            <p:nvPr/>
          </p:nvSpPr>
          <p:spPr>
            <a:xfrm>
              <a:off x="1015039" y="638029"/>
              <a:ext cx="1523995" cy="7700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Drugs from DrugBank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71A2B0-9379-4F15-A6E5-1AFC4052E915}"/>
                </a:ext>
              </a:extLst>
            </p:cNvPr>
            <p:cNvSpPr/>
            <p:nvPr/>
          </p:nvSpPr>
          <p:spPr>
            <a:xfrm>
              <a:off x="1010604" y="1509838"/>
              <a:ext cx="1523993" cy="8502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Compounds from NCFD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AB8278A-C747-4799-8A69-8AF597EB0DF4}"/>
                </a:ext>
              </a:extLst>
            </p:cNvPr>
            <p:cNvSpPr/>
            <p:nvPr/>
          </p:nvSpPr>
          <p:spPr>
            <a:xfrm>
              <a:off x="1015039" y="3065545"/>
              <a:ext cx="1549079" cy="7700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Novel Protein Targets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FFE111-C3D5-4428-B8D4-17302ED0DCD5}"/>
                </a:ext>
              </a:extLst>
            </p:cNvPr>
            <p:cNvCxnSpPr>
              <a:cxnSpLocks/>
              <a:stCxn id="51" idx="3"/>
              <a:endCxn id="63" idx="1"/>
            </p:cNvCxnSpPr>
            <p:nvPr/>
          </p:nvCxnSpPr>
          <p:spPr>
            <a:xfrm>
              <a:off x="2539034" y="1023039"/>
              <a:ext cx="431625" cy="5080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DF2A576-7916-4CAB-A0E1-B4E42C60826B}"/>
                </a:ext>
              </a:extLst>
            </p:cNvPr>
            <p:cNvCxnSpPr>
              <a:cxnSpLocks/>
              <a:stCxn id="52" idx="3"/>
              <a:endCxn id="63" idx="1"/>
            </p:cNvCxnSpPr>
            <p:nvPr/>
          </p:nvCxnSpPr>
          <p:spPr>
            <a:xfrm flipV="1">
              <a:off x="2534597" y="1531124"/>
              <a:ext cx="436062" cy="403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26F516C-1393-4169-946B-1EB2E0C9DB5E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494655" y="1531124"/>
              <a:ext cx="40652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84DE8C3-FE51-4675-AEA3-1CCAC6C89627}"/>
                </a:ext>
              </a:extLst>
            </p:cNvPr>
            <p:cNvCxnSpPr>
              <a:cxnSpLocks/>
              <a:stCxn id="53" idx="3"/>
              <a:endCxn id="64" idx="1"/>
            </p:cNvCxnSpPr>
            <p:nvPr/>
          </p:nvCxnSpPr>
          <p:spPr>
            <a:xfrm>
              <a:off x="2564118" y="3450555"/>
              <a:ext cx="342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00B9F74-7CC6-4F80-A55D-31DE035DBE26}"/>
                </a:ext>
              </a:extLst>
            </p:cNvPr>
            <p:cNvSpPr/>
            <p:nvPr/>
          </p:nvSpPr>
          <p:spPr>
            <a:xfrm>
              <a:off x="10504324" y="2249059"/>
              <a:ext cx="1108552" cy="59353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Ligands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43A0CA4-8CDA-4600-8733-39375795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1151205"/>
              <a:ext cx="977523" cy="74578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D5C0EA1-FAE1-4C72-B501-71F1CB0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92" y="2927689"/>
              <a:ext cx="961532" cy="115397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F1A4D1-4EE7-44D2-B19D-1C343C3D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04324" y="845607"/>
              <a:ext cx="1108552" cy="1347552"/>
            </a:xfrm>
            <a:prstGeom prst="rect">
              <a:avLst/>
            </a:prstGeom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156FC3-62BD-4762-9E8F-72A23E4F1BAE}"/>
                </a:ext>
              </a:extLst>
            </p:cNvPr>
            <p:cNvSpPr/>
            <p:nvPr/>
          </p:nvSpPr>
          <p:spPr>
            <a:xfrm>
              <a:off x="2970659" y="1073924"/>
              <a:ext cx="1523996" cy="9144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Pre-trained Chemical Embeddings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7AA8FAC-26A8-42C7-B723-44417C739D23}"/>
                </a:ext>
              </a:extLst>
            </p:cNvPr>
            <p:cNvSpPr/>
            <p:nvPr/>
          </p:nvSpPr>
          <p:spPr>
            <a:xfrm>
              <a:off x="2906382" y="2993355"/>
              <a:ext cx="1523996" cy="9144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Pre-trained Protein Embeddings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ED84ED-FD28-4981-A67A-DF7D13BAF45A}"/>
                </a:ext>
              </a:extLst>
            </p:cNvPr>
            <p:cNvSpPr/>
            <p:nvPr/>
          </p:nvSpPr>
          <p:spPr>
            <a:xfrm>
              <a:off x="4843328" y="1896240"/>
              <a:ext cx="1938458" cy="1355557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 trained on Network-Derived Negatives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BEC940-495B-41A9-BDB8-ED73A7FBF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6860" y="3075291"/>
              <a:ext cx="449559" cy="404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4809463A-5E2B-4A47-9B08-177C5DD6EC4D}"/>
                </a:ext>
              </a:extLst>
            </p:cNvPr>
            <p:cNvSpPr/>
            <p:nvPr/>
          </p:nvSpPr>
          <p:spPr>
            <a:xfrm>
              <a:off x="6970294" y="1893028"/>
              <a:ext cx="1523995" cy="1355558"/>
            </a:xfrm>
            <a:prstGeom prst="flowChartDecision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top-N pairs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721C1E7-ED9C-4CEF-9254-EB9EABB14111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 flipV="1">
              <a:off x="6781786" y="2570807"/>
              <a:ext cx="188508" cy="32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44ED1DB-38E3-476A-9FA4-E3A8F7BB1A14}"/>
                </a:ext>
              </a:extLst>
            </p:cNvPr>
            <p:cNvSpPr/>
            <p:nvPr/>
          </p:nvSpPr>
          <p:spPr>
            <a:xfrm>
              <a:off x="8659732" y="1952000"/>
              <a:ext cx="1523995" cy="123604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Blind Auto Docking and Thresholding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7A50AF3-732A-4E65-A67E-F6BEEA641781}"/>
                </a:ext>
              </a:extLst>
            </p:cNvPr>
            <p:cNvCxnSpPr>
              <a:cxnSpLocks/>
              <a:stCxn id="67" idx="3"/>
              <a:endCxn id="69" idx="1"/>
            </p:cNvCxnSpPr>
            <p:nvPr/>
          </p:nvCxnSpPr>
          <p:spPr>
            <a:xfrm flipV="1">
              <a:off x="8494289" y="2570021"/>
              <a:ext cx="165443" cy="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B37855C-3203-44D5-A664-3358304114F0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10183727" y="2545826"/>
              <a:ext cx="3205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79F4B8-A2BE-43B6-B877-59BB8610A3AD}"/>
                </a:ext>
              </a:extLst>
            </p:cNvPr>
            <p:cNvSpPr txBox="1"/>
            <p:nvPr/>
          </p:nvSpPr>
          <p:spPr>
            <a:xfrm>
              <a:off x="2725551" y="2011925"/>
              <a:ext cx="2127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Mol2vec, VAE embedding</a:t>
              </a:r>
            </a:p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Siamese embedding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A39B68-2AA3-4949-A904-3276638CF624}"/>
                </a:ext>
              </a:extLst>
            </p:cNvPr>
            <p:cNvSpPr txBox="1"/>
            <p:nvPr/>
          </p:nvSpPr>
          <p:spPr>
            <a:xfrm>
              <a:off x="2717530" y="3928871"/>
              <a:ext cx="2288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ProtVec, Siamese embedding</a:t>
              </a:r>
            </a:p>
            <a:p>
              <a:endPara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BBEE41-A870-4185-B4C9-5E779B7743E7}"/>
                </a:ext>
              </a:extLst>
            </p:cNvPr>
            <p:cNvSpPr txBox="1"/>
            <p:nvPr/>
          </p:nvSpPr>
          <p:spPr>
            <a:xfrm>
              <a:off x="4811176" y="3188042"/>
              <a:ext cx="2561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VecNet, VAENet, Siamese Model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FCE8083-A875-42CA-AEDF-3F93AE962A45}"/>
                </a:ext>
              </a:extLst>
            </p:cNvPr>
            <p:cNvSpPr txBox="1"/>
            <p:nvPr/>
          </p:nvSpPr>
          <p:spPr>
            <a:xfrm>
              <a:off x="8582259" y="3190431"/>
              <a:ext cx="1922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Pairs with binding affinity less than -1.75 kcal/mole are selected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23A7CAFF-B190-42D4-9339-26E1D2504ED5}"/>
                </a:ext>
              </a:extLst>
            </p:cNvPr>
            <p:cNvSpPr/>
            <p:nvPr/>
          </p:nvSpPr>
          <p:spPr>
            <a:xfrm rot="16200000">
              <a:off x="3515651" y="3481732"/>
              <a:ext cx="388570" cy="19759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7670E122-2771-40C0-A7B4-DC493DF6070E}"/>
                </a:ext>
              </a:extLst>
            </p:cNvPr>
            <p:cNvSpPr/>
            <p:nvPr/>
          </p:nvSpPr>
          <p:spPr>
            <a:xfrm rot="16200000">
              <a:off x="5739858" y="3499012"/>
              <a:ext cx="388570" cy="197595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454310-BB7C-4FB0-B0B3-DD5FD1D91569}"/>
                </a:ext>
              </a:extLst>
            </p:cNvPr>
            <p:cNvSpPr txBox="1"/>
            <p:nvPr/>
          </p:nvSpPr>
          <p:spPr>
            <a:xfrm>
              <a:off x="2823846" y="4690213"/>
              <a:ext cx="1930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Pre-training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CFC081-72FE-4624-9AD1-5E72AB115E24}"/>
                </a:ext>
              </a:extLst>
            </p:cNvPr>
            <p:cNvSpPr txBox="1"/>
            <p:nvPr/>
          </p:nvSpPr>
          <p:spPr>
            <a:xfrm>
              <a:off x="5221705" y="4690213"/>
              <a:ext cx="1556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Supervised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5825</TotalTime>
  <Words>123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192</cp:revision>
  <dcterms:created xsi:type="dcterms:W3CDTF">2021-06-02T18:26:13Z</dcterms:created>
  <dcterms:modified xsi:type="dcterms:W3CDTF">2021-09-23T16:27:03Z</dcterms:modified>
</cp:coreProperties>
</file>