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B98"/>
    <a:srgbClr val="FFF3A3"/>
    <a:srgbClr val="D0E178"/>
    <a:srgbClr val="B1E1B7"/>
    <a:srgbClr val="ABAA8C"/>
    <a:srgbClr val="C1FFE1"/>
    <a:srgbClr val="F5A3B7"/>
    <a:srgbClr val="F6CA9E"/>
    <a:srgbClr val="F7CDA4"/>
    <a:srgbClr val="ACC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4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C04BDC-94C8-4982-8263-DEBCDEC8F879}"/>
              </a:ext>
            </a:extLst>
          </p:cNvPr>
          <p:cNvGrpSpPr/>
          <p:nvPr/>
        </p:nvGrpSpPr>
        <p:grpSpPr>
          <a:xfrm>
            <a:off x="138845" y="698643"/>
            <a:ext cx="10695110" cy="7520682"/>
            <a:chOff x="59973" y="774743"/>
            <a:chExt cx="6429059" cy="445141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90B4CBC-BF60-4D26-8471-2CEE409DA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73" y="774743"/>
              <a:ext cx="6217515" cy="4451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08610-DD08-449A-BEB8-C4C5F5D1501E}"/>
                </a:ext>
              </a:extLst>
            </p:cNvPr>
            <p:cNvSpPr/>
            <p:nvPr/>
          </p:nvSpPr>
          <p:spPr>
            <a:xfrm>
              <a:off x="4844716" y="1171074"/>
              <a:ext cx="770021" cy="14919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266D63-603D-41BA-9FE0-51A9B8CB588C}"/>
                </a:ext>
              </a:extLst>
            </p:cNvPr>
            <p:cNvSpPr txBox="1"/>
            <p:nvPr/>
          </p:nvSpPr>
          <p:spPr>
            <a:xfrm>
              <a:off x="4757810" y="1197626"/>
              <a:ext cx="1352560" cy="16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 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FDE3B0-CD9E-4E8E-8700-3ADF433C417D}"/>
                </a:ext>
              </a:extLst>
            </p:cNvPr>
            <p:cNvSpPr txBox="1"/>
            <p:nvPr/>
          </p:nvSpPr>
          <p:spPr>
            <a:xfrm>
              <a:off x="4757810" y="1583328"/>
              <a:ext cx="1731222" cy="16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 in BindingDB (2)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B509FD-4E4B-4E32-A267-72D944E20A58}"/>
                </a:ext>
              </a:extLst>
            </p:cNvPr>
            <p:cNvSpPr txBox="1"/>
            <p:nvPr/>
          </p:nvSpPr>
          <p:spPr>
            <a:xfrm>
              <a:off x="4757810" y="1906981"/>
              <a:ext cx="1731222" cy="16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 in BindingDB (3)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AF2980-DF03-4D65-B987-BF1B3A1034DC}"/>
                </a:ext>
              </a:extLst>
            </p:cNvPr>
            <p:cNvSpPr txBox="1"/>
            <p:nvPr/>
          </p:nvSpPr>
          <p:spPr>
            <a:xfrm>
              <a:off x="4757810" y="2277287"/>
              <a:ext cx="1731222" cy="16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 in DTC 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17</cp:revision>
  <dcterms:created xsi:type="dcterms:W3CDTF">2021-07-15T21:48:47Z</dcterms:created>
  <dcterms:modified xsi:type="dcterms:W3CDTF">2021-10-01T19:00:22Z</dcterms:modified>
</cp:coreProperties>
</file>