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A9E"/>
    <a:srgbClr val="F7CDA4"/>
    <a:srgbClr val="ACC7DE"/>
    <a:srgbClr val="44739D"/>
    <a:srgbClr val="D48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2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1pPr>
    <a:lvl2pPr marL="374035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2pPr>
    <a:lvl3pPr marL="748071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3pPr>
    <a:lvl4pPr marL="1122106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4pPr>
    <a:lvl5pPr marL="1496141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5pPr>
    <a:lvl6pPr marL="1870177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6pPr>
    <a:lvl7pPr marL="2244212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7pPr>
    <a:lvl8pPr marL="2618247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8pPr>
    <a:lvl9pPr marL="2992283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7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4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BF1A8F0-F1A6-4D66-B35E-E449BFF5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2" y="4010901"/>
            <a:ext cx="4432008" cy="321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4BC3696-D897-499D-A1F1-DD7E30FA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94" y="4010901"/>
            <a:ext cx="4381454" cy="3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533002-33BC-4489-95A7-59CB60E9DF1C}"/>
              </a:ext>
            </a:extLst>
          </p:cNvPr>
          <p:cNvSpPr txBox="1"/>
          <p:nvPr/>
        </p:nvSpPr>
        <p:spPr>
          <a:xfrm>
            <a:off x="102685" y="37895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05002-19B8-42E9-8A0A-7323BD98B0B1}"/>
              </a:ext>
            </a:extLst>
          </p:cNvPr>
          <p:cNvSpPr txBox="1"/>
          <p:nvPr/>
        </p:nvSpPr>
        <p:spPr>
          <a:xfrm>
            <a:off x="4711994" y="37895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B6933-6675-4FF9-9AEB-5B9743DF0E30}"/>
              </a:ext>
            </a:extLst>
          </p:cNvPr>
          <p:cNvSpPr txBox="1"/>
          <p:nvPr/>
        </p:nvSpPr>
        <p:spPr>
          <a:xfrm>
            <a:off x="2092228" y="6946823"/>
            <a:ext cx="27104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degree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71EE6-722F-490D-81B2-9F7FFCBC6FC5}"/>
              </a:ext>
            </a:extLst>
          </p:cNvPr>
          <p:cNvSpPr txBox="1"/>
          <p:nvPr/>
        </p:nvSpPr>
        <p:spPr>
          <a:xfrm rot="16200000">
            <a:off x="-472159" y="5279218"/>
            <a:ext cx="14266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degree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5EA22C-1922-442B-9102-DFD460CF76E8}"/>
              </a:ext>
            </a:extLst>
          </p:cNvPr>
          <p:cNvSpPr txBox="1"/>
          <p:nvPr/>
        </p:nvSpPr>
        <p:spPr>
          <a:xfrm>
            <a:off x="681918" y="3974251"/>
            <a:ext cx="37531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Ligands in Network-Derived Negatives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BB3AA-4063-48EE-97E0-A988341D9469}"/>
              </a:ext>
            </a:extLst>
          </p:cNvPr>
          <p:cNvSpPr txBox="1"/>
          <p:nvPr/>
        </p:nvSpPr>
        <p:spPr>
          <a:xfrm>
            <a:off x="6635275" y="6910174"/>
            <a:ext cx="11320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degree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2ABF0B-1E19-4234-AFAE-9163B33D1411}"/>
              </a:ext>
            </a:extLst>
          </p:cNvPr>
          <p:cNvGrpSpPr/>
          <p:nvPr/>
        </p:nvGrpSpPr>
        <p:grpSpPr>
          <a:xfrm>
            <a:off x="13695" y="9311"/>
            <a:ext cx="4970441" cy="3572737"/>
            <a:chOff x="1492" y="91377"/>
            <a:chExt cx="4970441" cy="35727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93DA3F-A0E9-441C-A089-7F4C19403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7" y="413856"/>
              <a:ext cx="4830776" cy="3212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8EEEA26-654E-4B1C-B601-F3C761BD663F}"/>
                </a:ext>
              </a:extLst>
            </p:cNvPr>
            <p:cNvSpPr txBox="1"/>
            <p:nvPr/>
          </p:nvSpPr>
          <p:spPr>
            <a:xfrm>
              <a:off x="102685" y="9137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16F0F7-7945-4CF5-AF1F-2CD39034DD73}"/>
                </a:ext>
              </a:extLst>
            </p:cNvPr>
            <p:cNvSpPr txBox="1"/>
            <p:nvPr/>
          </p:nvSpPr>
          <p:spPr>
            <a:xfrm>
              <a:off x="4633379" y="12802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0990B0-DBFA-4454-BEDB-0427719E955C}"/>
                </a:ext>
              </a:extLst>
            </p:cNvPr>
            <p:cNvSpPr txBox="1"/>
            <p:nvPr/>
          </p:nvSpPr>
          <p:spPr>
            <a:xfrm>
              <a:off x="877672" y="383034"/>
              <a:ext cx="375316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Ligands in Random Negatives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296D68-3591-4D4A-AB0E-06BD285E8E19}"/>
                </a:ext>
              </a:extLst>
            </p:cNvPr>
            <p:cNvSpPr txBox="1"/>
            <p:nvPr/>
          </p:nvSpPr>
          <p:spPr>
            <a:xfrm>
              <a:off x="2001566" y="3387115"/>
              <a:ext cx="27104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degree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C3421A-D4B2-4D58-B0A2-C09DE4C7DA00}"/>
                </a:ext>
              </a:extLst>
            </p:cNvPr>
            <p:cNvSpPr txBox="1"/>
            <p:nvPr/>
          </p:nvSpPr>
          <p:spPr>
            <a:xfrm rot="16200000">
              <a:off x="-573352" y="1668001"/>
              <a:ext cx="14266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degree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75C624-910D-4CBC-AE8D-A56A818768EA}"/>
              </a:ext>
            </a:extLst>
          </p:cNvPr>
          <p:cNvGrpSpPr/>
          <p:nvPr/>
        </p:nvGrpSpPr>
        <p:grpSpPr>
          <a:xfrm>
            <a:off x="4643042" y="290496"/>
            <a:ext cx="4535472" cy="3288464"/>
            <a:chOff x="4653191" y="330266"/>
            <a:chExt cx="4535472" cy="32884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CF36A28-3C85-4A0A-8D00-57E8E4DA7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191" y="368472"/>
              <a:ext cx="4535472" cy="3213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C08DF6-9FEC-41BC-B6BD-1E7FF83796E5}"/>
                </a:ext>
              </a:extLst>
            </p:cNvPr>
            <p:cNvSpPr txBox="1"/>
            <p:nvPr/>
          </p:nvSpPr>
          <p:spPr>
            <a:xfrm>
              <a:off x="6645424" y="3341731"/>
              <a:ext cx="11428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degree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26EBE6-2FB4-493A-B564-82C1911744EE}"/>
                </a:ext>
              </a:extLst>
            </p:cNvPr>
            <p:cNvSpPr txBox="1"/>
            <p:nvPr/>
          </p:nvSpPr>
          <p:spPr>
            <a:xfrm rot="16200000">
              <a:off x="4078347" y="1520706"/>
              <a:ext cx="14266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degree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DA3441-72AD-428A-B55B-6BC82D03CECD}"/>
                </a:ext>
              </a:extLst>
            </p:cNvPr>
            <p:cNvSpPr txBox="1"/>
            <p:nvPr/>
          </p:nvSpPr>
          <p:spPr>
            <a:xfrm>
              <a:off x="5340281" y="330266"/>
              <a:ext cx="375316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Targets in Random Negatives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961768-BC37-48A5-B3EA-A9F6D373F585}"/>
              </a:ext>
            </a:extLst>
          </p:cNvPr>
          <p:cNvSpPr txBox="1"/>
          <p:nvPr/>
        </p:nvSpPr>
        <p:spPr>
          <a:xfrm>
            <a:off x="5250841" y="3969234"/>
            <a:ext cx="37531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Targets in Network-Derived Negatives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6954E5-AEAC-4A5E-B398-EBBB5E778B61}"/>
              </a:ext>
            </a:extLst>
          </p:cNvPr>
          <p:cNvSpPr txBox="1"/>
          <p:nvPr/>
        </p:nvSpPr>
        <p:spPr>
          <a:xfrm rot="16200000">
            <a:off x="4068197" y="5202384"/>
            <a:ext cx="14266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degree</a:t>
            </a:r>
          </a:p>
        </p:txBody>
      </p:sp>
    </p:spTree>
    <p:extLst>
      <p:ext uri="{BB962C8B-B14F-4D97-AF65-F5344CB8AC3E}">
        <p14:creationId xmlns:p14="http://schemas.microsoft.com/office/powerpoint/2010/main" val="403503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40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20</cp:revision>
  <dcterms:created xsi:type="dcterms:W3CDTF">2021-07-15T21:48:47Z</dcterms:created>
  <dcterms:modified xsi:type="dcterms:W3CDTF">2021-10-01T17:08:07Z</dcterms:modified>
</cp:coreProperties>
</file>