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2634" y="-3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21515" y="13105956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775492-BE11-4DD4-BE55-15EA2AC5572B}"/>
              </a:ext>
            </a:extLst>
          </p:cNvPr>
          <p:cNvSpPr txBox="1"/>
          <p:nvPr/>
        </p:nvSpPr>
        <p:spPr>
          <a:xfrm>
            <a:off x="578715" y="26273192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565754" y="335974"/>
            <a:ext cx="2149257" cy="92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4F11E-6894-4486-A3D7-0456B5CD3F0A}"/>
              </a:ext>
            </a:extLst>
          </p:cNvPr>
          <p:cNvSpPr txBox="1"/>
          <p:nvPr/>
        </p:nvSpPr>
        <p:spPr>
          <a:xfrm>
            <a:off x="13408307" y="26267585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40995C-65DF-4B84-8A60-4DF0BF6E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05" y="1038938"/>
            <a:ext cx="23802380" cy="1205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552B9D-DB74-4406-9F64-A11CF69E47DF}"/>
              </a:ext>
            </a:extLst>
          </p:cNvPr>
          <p:cNvSpPr txBox="1"/>
          <p:nvPr/>
        </p:nvSpPr>
        <p:spPr>
          <a:xfrm>
            <a:off x="11666836" y="12486961"/>
            <a:ext cx="3852337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4E4F6-BBB2-4E09-A161-86A9650DA20F}"/>
              </a:ext>
            </a:extLst>
          </p:cNvPr>
          <p:cNvSpPr txBox="1"/>
          <p:nvPr/>
        </p:nvSpPr>
        <p:spPr>
          <a:xfrm rot="16200000">
            <a:off x="847918" y="6449273"/>
            <a:ext cx="897597" cy="5572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85CFDF-C78B-4734-B28B-0B5348EC0E6A}"/>
              </a:ext>
            </a:extLst>
          </p:cNvPr>
          <p:cNvGrpSpPr/>
          <p:nvPr/>
        </p:nvGrpSpPr>
        <p:grpSpPr>
          <a:xfrm>
            <a:off x="21511467" y="1257028"/>
            <a:ext cx="3222211" cy="861775"/>
            <a:chOff x="21483123" y="6219785"/>
            <a:chExt cx="3222211" cy="861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AA56DD-D8B9-4022-8271-D19553386B1B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8D1330-3D69-47A6-BFC6-A96A09ECC6B2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5A240D-1E5A-4A27-AA89-DDC3DAC530FF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76AE11-ADBB-4C7E-9E90-292C44E3907C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48A7CFDE-A282-43BE-9045-112C9715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9" y="13596564"/>
            <a:ext cx="23946269" cy="121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0E5F22A-C1C9-4C32-8AAD-8591F375822F}"/>
              </a:ext>
            </a:extLst>
          </p:cNvPr>
          <p:cNvGrpSpPr/>
          <p:nvPr/>
        </p:nvGrpSpPr>
        <p:grpSpPr>
          <a:xfrm>
            <a:off x="21504615" y="13855035"/>
            <a:ext cx="3222211" cy="861775"/>
            <a:chOff x="21483123" y="6219785"/>
            <a:chExt cx="3222211" cy="861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2A3DD2-48A5-4E69-AC43-F1F4DE864CD5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90E0F0-FDE8-4111-AC45-C665347F5021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0A4C2A-FAFA-464F-B9A5-C513072C734D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498196-FFC2-49FA-954B-8E3005AD402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308C44E-4BFA-411D-B7FD-70529DC08538}"/>
              </a:ext>
            </a:extLst>
          </p:cNvPr>
          <p:cNvSpPr txBox="1"/>
          <p:nvPr/>
        </p:nvSpPr>
        <p:spPr>
          <a:xfrm>
            <a:off x="11981086" y="25356413"/>
            <a:ext cx="3733201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F49753-50ED-4E3F-9FE1-1DDBB27B56D8}"/>
              </a:ext>
            </a:extLst>
          </p:cNvPr>
          <p:cNvSpPr txBox="1"/>
          <p:nvPr/>
        </p:nvSpPr>
        <p:spPr>
          <a:xfrm rot="16200000">
            <a:off x="731089" y="19142990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FC3551-4DD9-4572-86DF-625C4733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2" y="26728320"/>
            <a:ext cx="10494705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1542F3-0CA2-4318-98AC-1C14E0C2FA60}"/>
              </a:ext>
            </a:extLst>
          </p:cNvPr>
          <p:cNvSpPr txBox="1"/>
          <p:nvPr/>
        </p:nvSpPr>
        <p:spPr>
          <a:xfrm>
            <a:off x="5875821" y="33220382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FF3B28-A2D9-4389-8523-5F637194F1F3}"/>
              </a:ext>
            </a:extLst>
          </p:cNvPr>
          <p:cNvSpPr txBox="1"/>
          <p:nvPr/>
        </p:nvSpPr>
        <p:spPr>
          <a:xfrm rot="16200000">
            <a:off x="151087" y="2961584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804DB46-F4A1-41E6-8D5B-81A52FC4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689" y="26624079"/>
            <a:ext cx="10758390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5B2D00-D8B1-4998-8E2A-7E069DAD2FBB}"/>
              </a:ext>
            </a:extLst>
          </p:cNvPr>
          <p:cNvSpPr txBox="1"/>
          <p:nvPr/>
        </p:nvSpPr>
        <p:spPr>
          <a:xfrm rot="16200000">
            <a:off x="12897394" y="2956733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6E5F1-E8A2-486E-984B-5B7FB7CC3691}"/>
              </a:ext>
            </a:extLst>
          </p:cNvPr>
          <p:cNvSpPr txBox="1"/>
          <p:nvPr/>
        </p:nvSpPr>
        <p:spPr>
          <a:xfrm>
            <a:off x="18757260" y="33201274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44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197</cp:revision>
  <dcterms:created xsi:type="dcterms:W3CDTF">2021-06-02T18:26:13Z</dcterms:created>
  <dcterms:modified xsi:type="dcterms:W3CDTF">2021-10-05T01:38:16Z</dcterms:modified>
</cp:coreProperties>
</file>