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10972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A9E"/>
    <a:srgbClr val="F7CDA4"/>
    <a:srgbClr val="ACC7DE"/>
    <a:srgbClr val="44739D"/>
    <a:srgbClr val="D4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18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43000"/>
            <a:ext cx="7407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1pPr>
    <a:lvl2pPr marL="374035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2pPr>
    <a:lvl3pPr marL="74807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3pPr>
    <a:lvl4pPr marL="1122106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4pPr>
    <a:lvl5pPr marL="149614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5pPr>
    <a:lvl6pPr marL="187017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6pPr>
    <a:lvl7pPr marL="2244212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7pPr>
    <a:lvl8pPr marL="261824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8pPr>
    <a:lvl9pPr marL="2992283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8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1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216F0F7-7945-4CF5-AF1F-2CD39034DD73}"/>
              </a:ext>
            </a:extLst>
          </p:cNvPr>
          <p:cNvSpPr txBox="1"/>
          <p:nvPr/>
        </p:nvSpPr>
        <p:spPr>
          <a:xfrm>
            <a:off x="5486400" y="9404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6DA0BF4-9967-4109-9B86-C168E91E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" y="615691"/>
            <a:ext cx="5294822" cy="328074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3256A60-643D-49AA-9741-EE1F69E10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94" y="615692"/>
            <a:ext cx="5034889" cy="33182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E0C87-79ED-4A75-AB4D-1AA37C40188B}"/>
              </a:ext>
            </a:extLst>
          </p:cNvPr>
          <p:cNvSpPr txBox="1"/>
          <p:nvPr/>
        </p:nvSpPr>
        <p:spPr>
          <a:xfrm>
            <a:off x="99486" y="9404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3FD25-78BB-408C-AE52-CA9C7449B9D9}"/>
              </a:ext>
            </a:extLst>
          </p:cNvPr>
          <p:cNvSpPr txBox="1"/>
          <p:nvPr/>
        </p:nvSpPr>
        <p:spPr>
          <a:xfrm>
            <a:off x="2875339" y="3648529"/>
            <a:ext cx="6554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17122-E18D-4F81-8B78-7855067D526A}"/>
              </a:ext>
            </a:extLst>
          </p:cNvPr>
          <p:cNvSpPr txBox="1"/>
          <p:nvPr/>
        </p:nvSpPr>
        <p:spPr>
          <a:xfrm rot="16200000">
            <a:off x="-156121" y="1774470"/>
            <a:ext cx="6554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D4784-93DF-4B4D-BC4C-51981FFF914A}"/>
              </a:ext>
            </a:extLst>
          </p:cNvPr>
          <p:cNvSpPr txBox="1"/>
          <p:nvPr/>
        </p:nvSpPr>
        <p:spPr>
          <a:xfrm rot="16200000">
            <a:off x="4634672" y="1664455"/>
            <a:ext cx="20933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||(u1, …, u5)||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771B-AFF0-4473-8206-92D811B51B2B}"/>
              </a:ext>
            </a:extLst>
          </p:cNvPr>
          <p:cNvSpPr txBox="1"/>
          <p:nvPr/>
        </p:nvSpPr>
        <p:spPr>
          <a:xfrm>
            <a:off x="7625413" y="3648529"/>
            <a:ext cx="20933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Length</a:t>
            </a:r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17</cp:revision>
  <dcterms:created xsi:type="dcterms:W3CDTF">2021-07-15T21:48:47Z</dcterms:created>
  <dcterms:modified xsi:type="dcterms:W3CDTF">2021-10-01T17:24:39Z</dcterms:modified>
</cp:coreProperties>
</file>