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A9E"/>
    <a:srgbClr val="F7CDA4"/>
    <a:srgbClr val="ACC7DE"/>
    <a:srgbClr val="44739D"/>
    <a:srgbClr val="D48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7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5F89B-D0D3-4AC5-836F-869636F86470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4429-E888-412A-8469-52663D224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1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4429-E888-412A-8469-52663D224D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1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0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5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8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8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6511B-B61A-47A9-97DC-35FBB5E54714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90C-ADDB-46E5-8250-77ECCDED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FBBCB3-FBF4-4803-B89E-989F02F8D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150" y="-51825"/>
            <a:ext cx="5149663" cy="91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8F8F66E-E545-4C99-850E-BE78A9AD1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89" y="69257"/>
            <a:ext cx="4931708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31158F1-76F2-4B9F-AAB3-9E58C7B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5779" y="4584370"/>
            <a:ext cx="4750113" cy="458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0C4BB-027A-4AB8-AA54-A15FAC7B3CCD}"/>
              </a:ext>
            </a:extLst>
          </p:cNvPr>
          <p:cNvSpPr txBox="1"/>
          <p:nvPr/>
        </p:nvSpPr>
        <p:spPr>
          <a:xfrm>
            <a:off x="-11132" y="-4845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56CC4-D004-499D-8657-E1C221346E87}"/>
              </a:ext>
            </a:extLst>
          </p:cNvPr>
          <p:cNvSpPr/>
          <p:nvPr/>
        </p:nvSpPr>
        <p:spPr>
          <a:xfrm>
            <a:off x="7347286" y="1665172"/>
            <a:ext cx="765964" cy="34650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1F99B4-5F4F-4FB3-942F-6A4A75FBF744}"/>
              </a:ext>
            </a:extLst>
          </p:cNvPr>
          <p:cNvGrpSpPr/>
          <p:nvPr/>
        </p:nvGrpSpPr>
        <p:grpSpPr>
          <a:xfrm>
            <a:off x="3988894" y="7507827"/>
            <a:ext cx="1290645" cy="1165978"/>
            <a:chOff x="3960429" y="7497194"/>
            <a:chExt cx="1290645" cy="116597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166882-554E-4591-B797-3880B11AF889}"/>
                </a:ext>
              </a:extLst>
            </p:cNvPr>
            <p:cNvSpPr/>
            <p:nvPr/>
          </p:nvSpPr>
          <p:spPr>
            <a:xfrm>
              <a:off x="3960429" y="7497194"/>
              <a:ext cx="1290645" cy="1014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128DD1-7CE9-4F24-9DAF-7EE343CA304D}"/>
                </a:ext>
              </a:extLst>
            </p:cNvPr>
            <p:cNvSpPr txBox="1"/>
            <p:nvPr/>
          </p:nvSpPr>
          <p:spPr>
            <a:xfrm>
              <a:off x="4256100" y="8097697"/>
              <a:ext cx="8296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2314CD-66F7-4F47-89DA-D82DCF5EF67B}"/>
                </a:ext>
              </a:extLst>
            </p:cNvPr>
            <p:cNvSpPr txBox="1"/>
            <p:nvPr/>
          </p:nvSpPr>
          <p:spPr>
            <a:xfrm>
              <a:off x="4270766" y="8386173"/>
              <a:ext cx="9803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0640A8-76B9-4599-87D2-BC81AF8B13F3}"/>
                </a:ext>
              </a:extLst>
            </p:cNvPr>
            <p:cNvSpPr/>
            <p:nvPr/>
          </p:nvSpPr>
          <p:spPr>
            <a:xfrm>
              <a:off x="4032293" y="8412365"/>
              <a:ext cx="238473" cy="239330"/>
            </a:xfrm>
            <a:prstGeom prst="rect">
              <a:avLst/>
            </a:prstGeom>
            <a:solidFill>
              <a:srgbClr val="D485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21E99E-0320-4DBB-958E-CA5E73642D88}"/>
                </a:ext>
              </a:extLst>
            </p:cNvPr>
            <p:cNvSpPr/>
            <p:nvPr/>
          </p:nvSpPr>
          <p:spPr>
            <a:xfrm>
              <a:off x="4032293" y="8096178"/>
              <a:ext cx="238473" cy="239330"/>
            </a:xfrm>
            <a:prstGeom prst="rect">
              <a:avLst/>
            </a:prstGeom>
            <a:solidFill>
              <a:srgbClr val="44739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BCB220-22F5-4B3F-8A29-8F6F1ADE8C3B}"/>
              </a:ext>
            </a:extLst>
          </p:cNvPr>
          <p:cNvGrpSpPr/>
          <p:nvPr/>
        </p:nvGrpSpPr>
        <p:grpSpPr>
          <a:xfrm>
            <a:off x="9136082" y="153115"/>
            <a:ext cx="1245365" cy="553998"/>
            <a:chOff x="9136082" y="153115"/>
            <a:chExt cx="1245365" cy="55399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7E8C66-51E5-4FFB-A70D-377A24B91EB2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35F4B3-1AC5-4631-8DCB-318CE8869E3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DD52FB-6C71-47D3-9B75-A276F445FACA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7CD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7326DCF-9A17-4125-84AC-A30C772616C7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F437AA-8633-4437-811F-A4A8859F65BC}"/>
              </a:ext>
            </a:extLst>
          </p:cNvPr>
          <p:cNvGrpSpPr/>
          <p:nvPr/>
        </p:nvGrpSpPr>
        <p:grpSpPr>
          <a:xfrm>
            <a:off x="9112986" y="4694561"/>
            <a:ext cx="1245365" cy="553998"/>
            <a:chOff x="9136082" y="153115"/>
            <a:chExt cx="1245365" cy="5539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2F8C0E-C99F-4555-A26D-88DF63DCAAED}"/>
                </a:ext>
              </a:extLst>
            </p:cNvPr>
            <p:cNvSpPr txBox="1"/>
            <p:nvPr/>
          </p:nvSpPr>
          <p:spPr>
            <a:xfrm>
              <a:off x="9359888" y="153115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DrugBank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78F5E1-A190-4B4F-8BE0-FCEC94FBBBDA}"/>
                </a:ext>
              </a:extLst>
            </p:cNvPr>
            <p:cNvSpPr txBox="1"/>
            <p:nvPr/>
          </p:nvSpPr>
          <p:spPr>
            <a:xfrm>
              <a:off x="9382984" y="430114"/>
              <a:ext cx="99846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NCFD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2084D61-B518-45CD-B99E-D1D74BB3FA98}"/>
                </a:ext>
              </a:extLst>
            </p:cNvPr>
            <p:cNvSpPr/>
            <p:nvPr/>
          </p:nvSpPr>
          <p:spPr>
            <a:xfrm>
              <a:off x="9136082" y="467783"/>
              <a:ext cx="223397" cy="239330"/>
            </a:xfrm>
            <a:prstGeom prst="rect">
              <a:avLst/>
            </a:prstGeom>
            <a:solidFill>
              <a:srgbClr val="F6CA9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4E3474-01F7-4220-9DED-E6FB5975FA54}"/>
                </a:ext>
              </a:extLst>
            </p:cNvPr>
            <p:cNvSpPr/>
            <p:nvPr/>
          </p:nvSpPr>
          <p:spPr>
            <a:xfrm>
              <a:off x="9136082" y="190784"/>
              <a:ext cx="223397" cy="239330"/>
            </a:xfrm>
            <a:prstGeom prst="rect">
              <a:avLst/>
            </a:prstGeom>
            <a:solidFill>
              <a:srgbClr val="ACC7D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BD4B5BF-FB9C-4EA8-8E0D-EFA1188B3755}"/>
              </a:ext>
            </a:extLst>
          </p:cNvPr>
          <p:cNvSpPr txBox="1"/>
          <p:nvPr/>
        </p:nvSpPr>
        <p:spPr>
          <a:xfrm>
            <a:off x="5373843" y="-5242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F576B6-5995-433F-BF55-00FBABC18038}"/>
              </a:ext>
            </a:extLst>
          </p:cNvPr>
          <p:cNvSpPr txBox="1"/>
          <p:nvPr/>
        </p:nvSpPr>
        <p:spPr>
          <a:xfrm>
            <a:off x="5348445" y="4414116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04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10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12</cp:revision>
  <dcterms:created xsi:type="dcterms:W3CDTF">2021-07-15T21:48:47Z</dcterms:created>
  <dcterms:modified xsi:type="dcterms:W3CDTF">2021-08-12T15:33:18Z</dcterms:modified>
</cp:coreProperties>
</file>