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"/>
  </p:notesMasterIdLst>
  <p:sldIdLst>
    <p:sldId id="256" r:id="rId2"/>
  </p:sldIdLst>
  <p:sldSz cx="25603200" cy="3474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57" autoAdjust="0"/>
  </p:normalViewPr>
  <p:slideViewPr>
    <p:cSldViewPr snapToGrid="0">
      <p:cViewPr>
        <p:scale>
          <a:sx n="40" d="100"/>
          <a:sy n="40" d="100"/>
        </p:scale>
        <p:origin x="1788" y="-3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2350" y="1143000"/>
            <a:ext cx="2273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2350" y="1143000"/>
            <a:ext cx="2273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686639"/>
            <a:ext cx="21762720" cy="1209717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8250326"/>
            <a:ext cx="19202400" cy="8389194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849967"/>
            <a:ext cx="5520690" cy="29446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849967"/>
            <a:ext cx="16242030" cy="294466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8662680"/>
            <a:ext cx="22082760" cy="1445386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3253287"/>
            <a:ext cx="22082760" cy="76009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249833"/>
            <a:ext cx="1088136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249833"/>
            <a:ext cx="1088136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849974"/>
            <a:ext cx="22082760" cy="6716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517893"/>
            <a:ext cx="10831352" cy="417448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2692380"/>
            <a:ext cx="10831352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517893"/>
            <a:ext cx="10884695" cy="417448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2692380"/>
            <a:ext cx="10884695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316480"/>
            <a:ext cx="8257698" cy="81076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002961"/>
            <a:ext cx="12961620" cy="246930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424160"/>
            <a:ext cx="8257698" cy="193120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316480"/>
            <a:ext cx="8257698" cy="81076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002961"/>
            <a:ext cx="12961620" cy="246930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424160"/>
            <a:ext cx="8257698" cy="193120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849974"/>
            <a:ext cx="22082760" cy="67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249833"/>
            <a:ext cx="22082760" cy="220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2205514"/>
            <a:ext cx="576072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2205514"/>
            <a:ext cx="864108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2205514"/>
            <a:ext cx="576072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858815" y="-12935850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0FD657-AEC5-41FC-B802-8129472F0A6C}"/>
              </a:ext>
            </a:extLst>
          </p:cNvPr>
          <p:cNvGrpSpPr/>
          <p:nvPr/>
        </p:nvGrpSpPr>
        <p:grpSpPr>
          <a:xfrm>
            <a:off x="421515" y="13105956"/>
            <a:ext cx="24791006" cy="12542713"/>
            <a:chOff x="390679" y="12554583"/>
            <a:chExt cx="24791006" cy="12542713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B8BF057-ABA4-42B2-95D2-3787713FF68A}"/>
                </a:ext>
              </a:extLst>
            </p:cNvPr>
            <p:cNvSpPr txBox="1"/>
            <p:nvPr/>
          </p:nvSpPr>
          <p:spPr>
            <a:xfrm>
              <a:off x="390679" y="12554583"/>
              <a:ext cx="878761" cy="92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388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70A4A0E5-5300-4B9F-805F-A0942AD0B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33" y="13002996"/>
              <a:ext cx="24095852" cy="1209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CEAB938-4843-4CF3-94A8-348E82D39D2D}"/>
                </a:ext>
              </a:extLst>
            </p:cNvPr>
            <p:cNvGrpSpPr/>
            <p:nvPr/>
          </p:nvGrpSpPr>
          <p:grpSpPr>
            <a:xfrm>
              <a:off x="21784400" y="13227409"/>
              <a:ext cx="3222211" cy="800220"/>
              <a:chOff x="21483123" y="6219785"/>
              <a:chExt cx="3222211" cy="800220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A895A3-C6A1-4F91-A569-468848EA7745}"/>
                  </a:ext>
                </a:extLst>
              </p:cNvPr>
              <p:cNvSpPr txBox="1"/>
              <p:nvPr/>
            </p:nvSpPr>
            <p:spPr>
              <a:xfrm>
                <a:off x="22115702" y="6219785"/>
                <a:ext cx="25896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BindingDB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DDEE438-E359-4E32-8DEF-EA7A191639F8}"/>
                  </a:ext>
                </a:extLst>
              </p:cNvPr>
              <p:cNvSpPr/>
              <p:nvPr/>
            </p:nvSpPr>
            <p:spPr>
              <a:xfrm>
                <a:off x="21483123" y="6296644"/>
                <a:ext cx="440857" cy="247772"/>
              </a:xfrm>
              <a:prstGeom prst="rect">
                <a:avLst/>
              </a:prstGeom>
              <a:solidFill>
                <a:srgbClr val="D6E5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E54712-12C9-44FD-94C0-5067299B68A6}"/>
                  </a:ext>
                </a:extLst>
              </p:cNvPr>
              <p:cNvSpPr/>
              <p:nvPr/>
            </p:nvSpPr>
            <p:spPr>
              <a:xfrm>
                <a:off x="21483123" y="6721369"/>
                <a:ext cx="440857" cy="247772"/>
              </a:xfrm>
              <a:prstGeom prst="rect">
                <a:avLst/>
              </a:prstGeom>
              <a:solidFill>
                <a:srgbClr val="F9D0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E3AFD06-0B95-405A-A853-874F6989AE0E}"/>
                  </a:ext>
                </a:extLst>
              </p:cNvPr>
              <p:cNvSpPr txBox="1"/>
              <p:nvPr/>
            </p:nvSpPr>
            <p:spPr>
              <a:xfrm>
                <a:off x="22108850" y="6619895"/>
                <a:ext cx="25896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Negatives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37459C0-7052-47DD-9786-375E9BB592C3}"/>
                </a:ext>
              </a:extLst>
            </p:cNvPr>
            <p:cNvSpPr txBox="1"/>
            <p:nvPr/>
          </p:nvSpPr>
          <p:spPr>
            <a:xfrm>
              <a:off x="11969439" y="24534308"/>
              <a:ext cx="3733201" cy="5589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degree ratio </a:t>
              </a:r>
              <a:r>
                <a:rPr lang="en-US" sz="30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l-GR" sz="303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303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0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3032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DBC5124-978C-4A3F-8091-F7DC35A71A27}"/>
                </a:ext>
              </a:extLst>
            </p:cNvPr>
            <p:cNvSpPr txBox="1"/>
            <p:nvPr/>
          </p:nvSpPr>
          <p:spPr>
            <a:xfrm rot="16200000">
              <a:off x="916300" y="18289689"/>
              <a:ext cx="898002" cy="5589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29F165-18C4-4AC5-9E4B-2DD93A6AAF12}"/>
              </a:ext>
            </a:extLst>
          </p:cNvPr>
          <p:cNvGrpSpPr/>
          <p:nvPr/>
        </p:nvGrpSpPr>
        <p:grpSpPr>
          <a:xfrm>
            <a:off x="578715" y="26273192"/>
            <a:ext cx="24633806" cy="7481344"/>
            <a:chOff x="547879" y="25526238"/>
            <a:chExt cx="24633806" cy="748134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C6282E6-0877-4EB9-AAAA-9884E1DCB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178" y="26058144"/>
              <a:ext cx="10398030" cy="694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EB8F9932-D489-46DC-83FF-C5CDE06399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7894" y="25986974"/>
              <a:ext cx="10763791" cy="694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7775492-BE11-4DD4-BE55-15EA2AC5572B}"/>
                </a:ext>
              </a:extLst>
            </p:cNvPr>
            <p:cNvSpPr txBox="1"/>
            <p:nvPr/>
          </p:nvSpPr>
          <p:spPr>
            <a:xfrm>
              <a:off x="547879" y="25526238"/>
              <a:ext cx="878761" cy="92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388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614D741-0DD2-4858-8977-95AFE8FA290B}"/>
                </a:ext>
              </a:extLst>
            </p:cNvPr>
            <p:cNvSpPr txBox="1"/>
            <p:nvPr/>
          </p:nvSpPr>
          <p:spPr>
            <a:xfrm>
              <a:off x="6130735" y="32484362"/>
              <a:ext cx="398850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degree ratio (</a:t>
              </a:r>
              <a:r>
                <a:rPr lang="el-GR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8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8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890B73C-8A57-4ED1-B21E-3C6657B8AEF6}"/>
                </a:ext>
              </a:extLst>
            </p:cNvPr>
            <p:cNvSpPr txBox="1"/>
            <p:nvPr/>
          </p:nvSpPr>
          <p:spPr>
            <a:xfrm rot="16200000">
              <a:off x="543052" y="28868896"/>
              <a:ext cx="34402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 Prediction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57A5D06-AB94-41FE-92EE-CAE08BDAF3FF}"/>
                </a:ext>
              </a:extLst>
            </p:cNvPr>
            <p:cNvSpPr txBox="1"/>
            <p:nvPr/>
          </p:nvSpPr>
          <p:spPr>
            <a:xfrm rot="16200000">
              <a:off x="12866558" y="28868895"/>
              <a:ext cx="34402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 Prediction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C4CB78-0CB5-4EF7-8EEF-C5FA3BFFDAE7}"/>
                </a:ext>
              </a:extLst>
            </p:cNvPr>
            <p:cNvSpPr txBox="1"/>
            <p:nvPr/>
          </p:nvSpPr>
          <p:spPr>
            <a:xfrm>
              <a:off x="18421624" y="32484362"/>
              <a:ext cx="398850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degree ratio (</a:t>
              </a:r>
              <a:r>
                <a:rPr lang="el-GR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8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8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A02A94-68D7-4CCF-B042-BCEEA33DE78D}"/>
              </a:ext>
            </a:extLst>
          </p:cNvPr>
          <p:cNvGrpSpPr/>
          <p:nvPr/>
        </p:nvGrpSpPr>
        <p:grpSpPr>
          <a:xfrm>
            <a:off x="421515" y="99885"/>
            <a:ext cx="24791006" cy="12643792"/>
            <a:chOff x="390680" y="47195"/>
            <a:chExt cx="24791006" cy="126437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E04E86-28F9-4509-9E56-3B0EA043727C}"/>
                </a:ext>
              </a:extLst>
            </p:cNvPr>
            <p:cNvGrpSpPr/>
            <p:nvPr/>
          </p:nvGrpSpPr>
          <p:grpSpPr>
            <a:xfrm>
              <a:off x="390680" y="47195"/>
              <a:ext cx="24791006" cy="12643792"/>
              <a:chOff x="338227" y="131414"/>
              <a:chExt cx="24866305" cy="1264951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ABA8ECE-C61E-475C-9C9A-792866AA51D6}"/>
                  </a:ext>
                </a:extLst>
              </p:cNvPr>
              <p:cNvSpPr txBox="1"/>
              <p:nvPr/>
            </p:nvSpPr>
            <p:spPr>
              <a:xfrm rot="10800000" flipV="1">
                <a:off x="338227" y="131414"/>
                <a:ext cx="2155785" cy="921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388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AE77468-E146-4DDF-A913-56AF2A0E4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5301" y="602651"/>
                <a:ext cx="23839231" cy="12030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CCC8F55-7EDF-45DB-95C7-9AD6670900E9}"/>
                  </a:ext>
                </a:extLst>
              </p:cNvPr>
              <p:cNvSpPr txBox="1"/>
              <p:nvPr/>
            </p:nvSpPr>
            <p:spPr>
              <a:xfrm>
                <a:off x="11909872" y="12221735"/>
                <a:ext cx="3864038" cy="5591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3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Ligand degree ratio </a:t>
                </a:r>
                <a:r>
                  <a:rPr lang="en-US" sz="30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303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ρ</a:t>
                </a:r>
                <a:r>
                  <a:rPr lang="en-US" sz="303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0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53010D-FB63-4D2B-81FA-75DA20369C4F}"/>
                  </a:ext>
                </a:extLst>
              </p:cNvPr>
              <p:cNvSpPr txBox="1"/>
              <p:nvPr/>
            </p:nvSpPr>
            <p:spPr>
              <a:xfrm rot="16200000">
                <a:off x="967119" y="5939641"/>
                <a:ext cx="898003" cy="558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3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E247002-A1A7-4454-8B71-C2A0DCE5BB96}"/>
                </a:ext>
              </a:extLst>
            </p:cNvPr>
            <p:cNvGrpSpPr/>
            <p:nvPr/>
          </p:nvGrpSpPr>
          <p:grpSpPr>
            <a:xfrm>
              <a:off x="21784400" y="765720"/>
              <a:ext cx="3222211" cy="800220"/>
              <a:chOff x="21483123" y="6219785"/>
              <a:chExt cx="3222211" cy="800220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46A87D7-1088-476D-AD37-727EA19AD91B}"/>
                  </a:ext>
                </a:extLst>
              </p:cNvPr>
              <p:cNvSpPr txBox="1"/>
              <p:nvPr/>
            </p:nvSpPr>
            <p:spPr>
              <a:xfrm>
                <a:off x="22115702" y="6219785"/>
                <a:ext cx="25896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BindingDB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96362EE-7A90-449C-9F20-ECA9EE5A7312}"/>
                  </a:ext>
                </a:extLst>
              </p:cNvPr>
              <p:cNvSpPr/>
              <p:nvPr/>
            </p:nvSpPr>
            <p:spPr>
              <a:xfrm>
                <a:off x="21483123" y="6296644"/>
                <a:ext cx="440857" cy="247772"/>
              </a:xfrm>
              <a:prstGeom prst="rect">
                <a:avLst/>
              </a:prstGeom>
              <a:solidFill>
                <a:srgbClr val="D6E5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4DA8607-09DD-41E7-BEF1-660B8BD5FE45}"/>
                  </a:ext>
                </a:extLst>
              </p:cNvPr>
              <p:cNvSpPr/>
              <p:nvPr/>
            </p:nvSpPr>
            <p:spPr>
              <a:xfrm>
                <a:off x="21483123" y="6721369"/>
                <a:ext cx="440857" cy="247772"/>
              </a:xfrm>
              <a:prstGeom prst="rect">
                <a:avLst/>
              </a:prstGeom>
              <a:solidFill>
                <a:srgbClr val="F9D0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F86B6C1-40A7-4575-B652-2301FDB61D28}"/>
                  </a:ext>
                </a:extLst>
              </p:cNvPr>
              <p:cNvSpPr txBox="1"/>
              <p:nvPr/>
            </p:nvSpPr>
            <p:spPr>
              <a:xfrm>
                <a:off x="22108850" y="6619895"/>
                <a:ext cx="25896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Negatives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2633</TotalTime>
  <Words>45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187</cp:revision>
  <dcterms:created xsi:type="dcterms:W3CDTF">2021-06-02T18:26:13Z</dcterms:created>
  <dcterms:modified xsi:type="dcterms:W3CDTF">2021-08-10T04:43:17Z</dcterms:modified>
</cp:coreProperties>
</file>