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6" r:id="rId2"/>
  </p:sldIdLst>
  <p:sldSz cx="256032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>
        <p:scale>
          <a:sx n="50" d="100"/>
          <a:sy n="50" d="100"/>
        </p:scale>
        <p:origin x="10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9500" y="1143000"/>
            <a:ext cx="215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85936"/>
            <a:ext cx="21762720" cy="1273386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210869"/>
            <a:ext cx="19202400" cy="8830731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47334"/>
            <a:ext cx="552069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47334"/>
            <a:ext cx="1624203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118611"/>
            <a:ext cx="22082760" cy="1521459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477144"/>
            <a:ext cx="22082760" cy="800099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47342"/>
            <a:ext cx="2208276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66203"/>
            <a:ext cx="10831352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360400"/>
            <a:ext cx="1083135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66203"/>
            <a:ext cx="10884695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360400"/>
            <a:ext cx="1088469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66275"/>
            <a:ext cx="12961620" cy="259926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66275"/>
            <a:ext cx="12961620" cy="259926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47342"/>
            <a:ext cx="2208276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736667"/>
            <a:ext cx="2208276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900542"/>
            <a:ext cx="86410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FDECD89-B217-4717-9A56-03A29048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" y="5965549"/>
            <a:ext cx="23955608" cy="1283948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338836F-ACC3-4C3A-B767-FAD0B6E9E2B2}"/>
              </a:ext>
            </a:extLst>
          </p:cNvPr>
          <p:cNvSpPr txBox="1"/>
          <p:nvPr/>
        </p:nvSpPr>
        <p:spPr>
          <a:xfrm>
            <a:off x="16699038" y="8428102"/>
            <a:ext cx="425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IQNP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37EF23-B3D3-44B0-A638-A254B71F1582}"/>
              </a:ext>
            </a:extLst>
          </p:cNvPr>
          <p:cNvSpPr txBox="1"/>
          <p:nvPr/>
        </p:nvSpPr>
        <p:spPr>
          <a:xfrm>
            <a:off x="15369325" y="15150208"/>
            <a:ext cx="4946858" cy="149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annotations = 4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Nonbinding annotations = 1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= 0.8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22D665-F057-472F-98FC-E046ABF4B78B}"/>
              </a:ext>
            </a:extLst>
          </p:cNvPr>
          <p:cNvSpPr txBox="1"/>
          <p:nvPr/>
        </p:nvSpPr>
        <p:spPr>
          <a:xfrm>
            <a:off x="20092551" y="15150208"/>
            <a:ext cx="4946858" cy="149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annotations = 1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Nonbinding annotations = 0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= 1.0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9B6CB6-8BA7-46B4-B98E-F66D404C0A55}"/>
              </a:ext>
            </a:extLst>
          </p:cNvPr>
          <p:cNvSpPr txBox="1"/>
          <p:nvPr/>
        </p:nvSpPr>
        <p:spPr>
          <a:xfrm>
            <a:off x="20882652" y="8422155"/>
            <a:ext cx="4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Himbacine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54E2A4-7A1E-42B9-849A-7312B0FEE231}"/>
              </a:ext>
            </a:extLst>
          </p:cNvPr>
          <p:cNvSpPr txBox="1"/>
          <p:nvPr/>
        </p:nvSpPr>
        <p:spPr>
          <a:xfrm>
            <a:off x="10743336" y="15172565"/>
            <a:ext cx="4946858" cy="149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annotations = 2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Nonbinding annotations = 1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= 0.67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1074F8-31D5-461A-AC1A-2B86F129C3C3}"/>
              </a:ext>
            </a:extLst>
          </p:cNvPr>
          <p:cNvSpPr txBox="1"/>
          <p:nvPr/>
        </p:nvSpPr>
        <p:spPr>
          <a:xfrm>
            <a:off x="11767624" y="8446233"/>
            <a:ext cx="4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Phendioxan</a:t>
            </a:r>
            <a:r>
              <a:rPr lang="en-US" sz="3200" b="0" i="0" dirty="0">
                <a:solidFill>
                  <a:srgbClr val="D1D2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Picture 116" descr="Diagram&#10;&#10;Description automatically generated">
            <a:extLst>
              <a:ext uri="{FF2B5EF4-FFF2-40B4-BE49-F238E27FC236}">
                <a16:creationId xmlns:a16="http://schemas.microsoft.com/office/drawing/2014/main" id="{0B35708D-8B3E-4A8E-94D6-12C92E4AB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083" y="9826512"/>
            <a:ext cx="3254114" cy="4375631"/>
          </a:xfrm>
          <a:prstGeom prst="rect">
            <a:avLst/>
          </a:prstGeom>
        </p:spPr>
      </p:pic>
      <p:pic>
        <p:nvPicPr>
          <p:cNvPr id="44" name="Picture 43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8A6A8DA8-CA33-4976-A58B-1E48C0324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486" y="10372935"/>
            <a:ext cx="3986211" cy="3954693"/>
          </a:xfrm>
          <a:prstGeom prst="rect">
            <a:avLst/>
          </a:prstGeom>
        </p:spPr>
      </p:pic>
      <p:pic>
        <p:nvPicPr>
          <p:cNvPr id="46" name="Picture 45" descr="Diagram&#10;&#10;Description automatically generated">
            <a:extLst>
              <a:ext uri="{FF2B5EF4-FFF2-40B4-BE49-F238E27FC236}">
                <a16:creationId xmlns:a16="http://schemas.microsoft.com/office/drawing/2014/main" id="{58D4E7EF-0F96-4B46-9F63-61B9A510F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264" y="10369285"/>
            <a:ext cx="3847156" cy="410237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230613-383F-4DDB-98AB-9F2B48F44AE3}"/>
              </a:ext>
            </a:extLst>
          </p:cNvPr>
          <p:cNvSpPr txBox="1"/>
          <p:nvPr/>
        </p:nvSpPr>
        <p:spPr>
          <a:xfrm>
            <a:off x="11821113" y="18365622"/>
            <a:ext cx="3445174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21DD0C-ECFC-4611-86CF-03B2CBC29939}"/>
              </a:ext>
            </a:extLst>
          </p:cNvPr>
          <p:cNvSpPr txBox="1"/>
          <p:nvPr/>
        </p:nvSpPr>
        <p:spPr>
          <a:xfrm rot="16200000">
            <a:off x="585305" y="11632539"/>
            <a:ext cx="898003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pic>
        <p:nvPicPr>
          <p:cNvPr id="62" name="Picture 61" descr="Chart, scatter chart&#10;&#10;Description automatically generated">
            <a:extLst>
              <a:ext uri="{FF2B5EF4-FFF2-40B4-BE49-F238E27FC236}">
                <a16:creationId xmlns:a16="http://schemas.microsoft.com/office/drawing/2014/main" id="{94CCA2C3-3D09-4F8B-BC08-51876F2E5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61" y="6340763"/>
            <a:ext cx="8220353" cy="5732899"/>
          </a:xfrm>
          <a:prstGeom prst="rect">
            <a:avLst/>
          </a:prstGeom>
        </p:spPr>
      </p:pic>
      <p:pic>
        <p:nvPicPr>
          <p:cNvPr id="48" name="Picture 47" descr="Chart, histogram&#10;&#10;Description automatically generated">
            <a:extLst>
              <a:ext uri="{FF2B5EF4-FFF2-40B4-BE49-F238E27FC236}">
                <a16:creationId xmlns:a16="http://schemas.microsoft.com/office/drawing/2014/main" id="{71BC8AE6-2CDB-4421-8C8D-4D3CFD1937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2" y="19009336"/>
            <a:ext cx="24274872" cy="131609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4AC54D-5B8B-4016-ACDF-1EACA6A81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174" y="21410949"/>
            <a:ext cx="4025500" cy="44615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524103-F19E-4708-90CC-48AC1D68C6F4}"/>
              </a:ext>
            </a:extLst>
          </p:cNvPr>
          <p:cNvSpPr txBox="1"/>
          <p:nvPr/>
        </p:nvSpPr>
        <p:spPr>
          <a:xfrm>
            <a:off x="17003813" y="20063551"/>
            <a:ext cx="1422307" cy="55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CA9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606502-6007-45C9-B34E-0FBCFDE2D9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720" y="20907290"/>
            <a:ext cx="3289742" cy="567832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91CC6BF9-E2B7-4E8B-873E-5F11025DDAF2}"/>
              </a:ext>
            </a:extLst>
          </p:cNvPr>
          <p:cNvSpPr txBox="1"/>
          <p:nvPr/>
        </p:nvSpPr>
        <p:spPr>
          <a:xfrm>
            <a:off x="15470413" y="27388501"/>
            <a:ext cx="5012786" cy="149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annotations = 60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Nonbinding annotations = 18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= 0.77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B4DEDA0-602B-4B9E-8A64-40A538AEA95E}"/>
              </a:ext>
            </a:extLst>
          </p:cNvPr>
          <p:cNvSpPr txBox="1"/>
          <p:nvPr/>
        </p:nvSpPr>
        <p:spPr>
          <a:xfrm>
            <a:off x="12029006" y="20063551"/>
            <a:ext cx="1777012" cy="55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SSTR2</a:t>
            </a:r>
          </a:p>
        </p:txBody>
      </p:sp>
      <p:pic>
        <p:nvPicPr>
          <p:cNvPr id="56" name="Picture 55" descr="Shape, arrow&#10;&#10;Description automatically generated">
            <a:extLst>
              <a:ext uri="{FF2B5EF4-FFF2-40B4-BE49-F238E27FC236}">
                <a16:creationId xmlns:a16="http://schemas.microsoft.com/office/drawing/2014/main" id="{5CC393CE-5CBB-43C3-AC51-2F72CE051F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877" y="21303545"/>
            <a:ext cx="3451158" cy="553476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6563AB6E-D542-46A8-A281-D03CDD39C490}"/>
              </a:ext>
            </a:extLst>
          </p:cNvPr>
          <p:cNvSpPr txBox="1"/>
          <p:nvPr/>
        </p:nvSpPr>
        <p:spPr>
          <a:xfrm>
            <a:off x="10660840" y="27388501"/>
            <a:ext cx="5424583" cy="149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annotations = 10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Nonbinding annotations = 5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= 0.67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3F2867-C13A-41FD-B93C-637A875E9480}"/>
              </a:ext>
            </a:extLst>
          </p:cNvPr>
          <p:cNvSpPr txBox="1"/>
          <p:nvPr/>
        </p:nvSpPr>
        <p:spPr>
          <a:xfrm>
            <a:off x="12029006" y="31597972"/>
            <a:ext cx="3326040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129DD38-2637-4D22-93D0-02E6D0885C2F}"/>
              </a:ext>
            </a:extLst>
          </p:cNvPr>
          <p:cNvSpPr txBox="1"/>
          <p:nvPr/>
        </p:nvSpPr>
        <p:spPr>
          <a:xfrm rot="16200000">
            <a:off x="687651" y="25049945"/>
            <a:ext cx="898002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pic>
        <p:nvPicPr>
          <p:cNvPr id="65" name="Picture 64" descr="Chart, scatter chart&#10;&#10;Description automatically generated">
            <a:extLst>
              <a:ext uri="{FF2B5EF4-FFF2-40B4-BE49-F238E27FC236}">
                <a16:creationId xmlns:a16="http://schemas.microsoft.com/office/drawing/2014/main" id="{412FAD74-3AC3-4DBD-A130-21FD2B3C22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72" y="19703820"/>
            <a:ext cx="8288157" cy="5876444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D2CC9423-585C-4A71-8CE6-E817FB0207FC}"/>
              </a:ext>
            </a:extLst>
          </p:cNvPr>
          <p:cNvSpPr txBox="1"/>
          <p:nvPr/>
        </p:nvSpPr>
        <p:spPr>
          <a:xfrm>
            <a:off x="21623916" y="20063552"/>
            <a:ext cx="1193554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PPIF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00CE5B2-ABC7-4A2D-B7D8-2B703BEED0EA}"/>
              </a:ext>
            </a:extLst>
          </p:cNvPr>
          <p:cNvSpPr txBox="1"/>
          <p:nvPr/>
        </p:nvSpPr>
        <p:spPr>
          <a:xfrm>
            <a:off x="20409673" y="27388501"/>
            <a:ext cx="4975236" cy="149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annotations = 3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Nonbinding annotations = 0</a:t>
            </a:r>
          </a:p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Ratio = 1.0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435014" y="18499573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5EE7D01-3AA0-46EB-AE25-461CA28F923A}"/>
              </a:ext>
            </a:extLst>
          </p:cNvPr>
          <p:cNvSpPr txBox="1"/>
          <p:nvPr/>
        </p:nvSpPr>
        <p:spPr>
          <a:xfrm>
            <a:off x="435014" y="450499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33" name="Table 210">
            <a:extLst>
              <a:ext uri="{FF2B5EF4-FFF2-40B4-BE49-F238E27FC236}">
                <a16:creationId xmlns:a16="http://schemas.microsoft.com/office/drawing/2014/main" id="{CF65B6BD-FDAF-49BB-86FC-44D337496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48746"/>
              </p:ext>
            </p:extLst>
          </p:nvPr>
        </p:nvGraphicFramePr>
        <p:xfrm>
          <a:off x="3585905" y="2323041"/>
          <a:ext cx="19231565" cy="280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313">
                  <a:extLst>
                    <a:ext uri="{9D8B030D-6E8A-4147-A177-3AD203B41FA5}">
                      <a16:colId xmlns:a16="http://schemas.microsoft.com/office/drawing/2014/main" val="1498178361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680725974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549687716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3350433592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014799494"/>
                    </a:ext>
                  </a:extLst>
                </a:gridCol>
              </a:tblGrid>
              <a:tr h="121693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Type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Positive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08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Negative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both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Node Count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61706"/>
                  </a:ext>
                </a:extLst>
              </a:tr>
              <a:tr h="72571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3,084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6,539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793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81927"/>
                  </a:ext>
                </a:extLst>
              </a:tr>
              <a:tr h="83026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042967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E174F7C3-4839-42AF-BC03-4E17F8759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57224"/>
              </p:ext>
            </p:extLst>
          </p:nvPr>
        </p:nvGraphicFramePr>
        <p:xfrm>
          <a:off x="8490711" y="33744679"/>
          <a:ext cx="10105977" cy="226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59">
                  <a:extLst>
                    <a:ext uri="{9D8B030D-6E8A-4147-A177-3AD203B41FA5}">
                      <a16:colId xmlns:a16="http://schemas.microsoft.com/office/drawing/2014/main" val="1334668158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3247448964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2124628632"/>
                    </a:ext>
                  </a:extLst>
                </a:gridCol>
              </a:tblGrid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AUPRC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47928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45365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5124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5800284-C169-46D1-9F6A-8690BA47800F}"/>
              </a:ext>
            </a:extLst>
          </p:cNvPr>
          <p:cNvSpPr txBox="1"/>
          <p:nvPr/>
        </p:nvSpPr>
        <p:spPr>
          <a:xfrm>
            <a:off x="7286605" y="911235"/>
            <a:ext cx="1154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BindingDB Training Data for DeepPurpose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435014" y="5349536"/>
            <a:ext cx="2155785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AA4E8-FA88-4153-918D-CA539AA47FFB}"/>
              </a:ext>
            </a:extLst>
          </p:cNvPr>
          <p:cNvSpPr txBox="1"/>
          <p:nvPr/>
        </p:nvSpPr>
        <p:spPr>
          <a:xfrm>
            <a:off x="5907956" y="32448774"/>
            <a:ext cx="1527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SMILEs and Amino Acid Sequences Randomly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91F4A-19A0-4F00-B97F-FE8F3118C86F}"/>
              </a:ext>
            </a:extLst>
          </p:cNvPr>
          <p:cNvSpPr txBox="1"/>
          <p:nvPr/>
        </p:nvSpPr>
        <p:spPr>
          <a:xfrm>
            <a:off x="435014" y="31988038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7CD19-B46E-42EB-AC24-E8DA7A8CD606}"/>
              </a:ext>
            </a:extLst>
          </p:cNvPr>
          <p:cNvSpPr txBox="1"/>
          <p:nvPr/>
        </p:nvSpPr>
        <p:spPr>
          <a:xfrm>
            <a:off x="6276257" y="11690426"/>
            <a:ext cx="2533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266572-EF5E-47CF-A842-385D125F5352}"/>
              </a:ext>
            </a:extLst>
          </p:cNvPr>
          <p:cNvSpPr txBox="1"/>
          <p:nvPr/>
        </p:nvSpPr>
        <p:spPr>
          <a:xfrm rot="16200000">
            <a:off x="1736318" y="8762232"/>
            <a:ext cx="28139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817699-0AFA-4CAF-B010-7BC32AA27916}"/>
              </a:ext>
            </a:extLst>
          </p:cNvPr>
          <p:cNvSpPr txBox="1"/>
          <p:nvPr/>
        </p:nvSpPr>
        <p:spPr>
          <a:xfrm rot="16200000">
            <a:off x="1583684" y="22083028"/>
            <a:ext cx="29267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920D8E-53D4-48A1-98D3-B25665B2FAE8}"/>
              </a:ext>
            </a:extLst>
          </p:cNvPr>
          <p:cNvSpPr txBox="1"/>
          <p:nvPr/>
        </p:nvSpPr>
        <p:spPr>
          <a:xfrm>
            <a:off x="6187711" y="25158615"/>
            <a:ext cx="2533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degree ratio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2606</TotalTime>
  <Words>213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170</cp:revision>
  <dcterms:created xsi:type="dcterms:W3CDTF">2021-06-02T18:26:13Z</dcterms:created>
  <dcterms:modified xsi:type="dcterms:W3CDTF">2021-08-09T04:35:47Z</dcterms:modified>
</cp:coreProperties>
</file>