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6" r:id="rId2"/>
  </p:sldIdLst>
  <p:sldSz cx="150876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18C"/>
    <a:srgbClr val="56B288"/>
    <a:srgbClr val="E111AB"/>
    <a:srgbClr val="FBC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>
        <p:scale>
          <a:sx n="70" d="100"/>
          <a:sy n="70" d="100"/>
        </p:scale>
        <p:origin x="16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14538" y="1143000"/>
            <a:ext cx="2828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14538" y="1143000"/>
            <a:ext cx="28289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2693671"/>
            <a:ext cx="12824460" cy="5730240"/>
          </a:xfrm>
        </p:spPr>
        <p:txBody>
          <a:bodyPr anchor="b"/>
          <a:lstStyle>
            <a:lvl1pPr algn="ctr"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8644891"/>
            <a:ext cx="11315700" cy="3973829"/>
          </a:xfrm>
        </p:spPr>
        <p:txBody>
          <a:bodyPr/>
          <a:lstStyle>
            <a:lvl1pPr marL="0" indent="0" algn="ctr">
              <a:buNone/>
              <a:defRPr sz="3960"/>
            </a:lvl1pPr>
            <a:lvl2pPr marL="754380" indent="0" algn="ctr">
              <a:buNone/>
              <a:defRPr sz="3300"/>
            </a:lvl2pPr>
            <a:lvl3pPr marL="1508760" indent="0" algn="ctr">
              <a:buNone/>
              <a:defRPr sz="2970"/>
            </a:lvl3pPr>
            <a:lvl4pPr marL="2263140" indent="0" algn="ctr">
              <a:buNone/>
              <a:defRPr sz="2640"/>
            </a:lvl4pPr>
            <a:lvl5pPr marL="3017520" indent="0" algn="ctr">
              <a:buNone/>
              <a:defRPr sz="2640"/>
            </a:lvl5pPr>
            <a:lvl6pPr marL="3771900" indent="0" algn="ctr">
              <a:buNone/>
              <a:defRPr sz="2640"/>
            </a:lvl6pPr>
            <a:lvl7pPr marL="4526280" indent="0" algn="ctr">
              <a:buNone/>
              <a:defRPr sz="2640"/>
            </a:lvl7pPr>
            <a:lvl8pPr marL="5280660" indent="0" algn="ctr">
              <a:buNone/>
              <a:defRPr sz="2640"/>
            </a:lvl8pPr>
            <a:lvl9pPr marL="6035040" indent="0" algn="ctr">
              <a:buNone/>
              <a:defRPr sz="2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1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4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7064" y="876300"/>
            <a:ext cx="3253264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273" y="876300"/>
            <a:ext cx="9571196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4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9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4103375"/>
            <a:ext cx="13013055" cy="6846569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5" y="11014715"/>
            <a:ext cx="13013055" cy="3600449"/>
          </a:xfrm>
        </p:spPr>
        <p:txBody>
          <a:bodyPr/>
          <a:lstStyle>
            <a:lvl1pPr marL="0" indent="0">
              <a:buNone/>
              <a:defRPr sz="3960">
                <a:solidFill>
                  <a:schemeClr val="tx1"/>
                </a:solidFill>
              </a:defRPr>
            </a:lvl1pPr>
            <a:lvl2pPr marL="75438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508760" indent="0">
              <a:buNone/>
              <a:defRPr sz="2970">
                <a:solidFill>
                  <a:schemeClr val="tx1">
                    <a:tint val="75000"/>
                  </a:schemeClr>
                </a:solidFill>
              </a:defRPr>
            </a:lvl3pPr>
            <a:lvl4pPr marL="22631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4pPr>
            <a:lvl5pPr marL="301752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5pPr>
            <a:lvl6pPr marL="377190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6pPr>
            <a:lvl7pPr marL="452628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7pPr>
            <a:lvl8pPr marL="528066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8pPr>
            <a:lvl9pPr marL="60350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7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273" y="4381500"/>
            <a:ext cx="641223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8098" y="4381500"/>
            <a:ext cx="641223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6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876304"/>
            <a:ext cx="13013055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39" y="4034791"/>
            <a:ext cx="6382761" cy="197738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39" y="6012180"/>
            <a:ext cx="6382761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8098" y="4034791"/>
            <a:ext cx="6414195" cy="197738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8098" y="6012180"/>
            <a:ext cx="6414195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8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1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8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1097280"/>
            <a:ext cx="4866144" cy="384048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195" y="2369824"/>
            <a:ext cx="7638098" cy="11696700"/>
          </a:xfrm>
        </p:spPr>
        <p:txBody>
          <a:bodyPr/>
          <a:lstStyle>
            <a:lvl1pPr>
              <a:defRPr sz="5280"/>
            </a:lvl1pPr>
            <a:lvl2pPr>
              <a:defRPr sz="4620"/>
            </a:lvl2pPr>
            <a:lvl3pPr>
              <a:defRPr sz="396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4937760"/>
            <a:ext cx="4866144" cy="9147811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1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1097280"/>
            <a:ext cx="4866144" cy="384048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4195" y="2369824"/>
            <a:ext cx="7638098" cy="11696700"/>
          </a:xfrm>
        </p:spPr>
        <p:txBody>
          <a:bodyPr anchor="t"/>
          <a:lstStyle>
            <a:lvl1pPr marL="0" indent="0">
              <a:buNone/>
              <a:defRPr sz="5280"/>
            </a:lvl1pPr>
            <a:lvl2pPr marL="754380" indent="0">
              <a:buNone/>
              <a:defRPr sz="4620"/>
            </a:lvl2pPr>
            <a:lvl3pPr marL="1508760" indent="0">
              <a:buNone/>
              <a:defRPr sz="3960"/>
            </a:lvl3pPr>
            <a:lvl4pPr marL="2263140" indent="0">
              <a:buNone/>
              <a:defRPr sz="3300"/>
            </a:lvl4pPr>
            <a:lvl5pPr marL="3017520" indent="0">
              <a:buNone/>
              <a:defRPr sz="3300"/>
            </a:lvl5pPr>
            <a:lvl6pPr marL="3771900" indent="0">
              <a:buNone/>
              <a:defRPr sz="3300"/>
            </a:lvl6pPr>
            <a:lvl7pPr marL="4526280" indent="0">
              <a:buNone/>
              <a:defRPr sz="3300"/>
            </a:lvl7pPr>
            <a:lvl8pPr marL="5280660" indent="0">
              <a:buNone/>
              <a:defRPr sz="3300"/>
            </a:lvl8pPr>
            <a:lvl9pPr marL="6035040" indent="0">
              <a:buNone/>
              <a:defRPr sz="3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4937760"/>
            <a:ext cx="4866144" cy="9147811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7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273" y="876304"/>
            <a:ext cx="13013055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273" y="4381500"/>
            <a:ext cx="13013055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273" y="15255244"/>
            <a:ext cx="339471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7768" y="15255244"/>
            <a:ext cx="5092065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618" y="15255244"/>
            <a:ext cx="339471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1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508760" rtl="0" eaLnBrk="1" latinLnBrk="0" hangingPunct="1">
        <a:lnSpc>
          <a:spcPct val="90000"/>
        </a:lnSpc>
        <a:spcBef>
          <a:spcPct val="0"/>
        </a:spcBef>
        <a:buNone/>
        <a:defRPr sz="7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150876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4620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18859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6403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39471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414909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9034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6578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4122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2pPr>
      <a:lvl3pPr marL="15087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3pPr>
      <a:lvl4pPr marL="22631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2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5262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2806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0350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wheel&#10;&#10;Description automatically generated">
            <a:extLst>
              <a:ext uri="{FF2B5EF4-FFF2-40B4-BE49-F238E27FC236}">
                <a16:creationId xmlns:a16="http://schemas.microsoft.com/office/drawing/2014/main" id="{148C3877-59A8-42B0-B9E3-0DBFE25CB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1"/>
            <a:ext cx="9615516" cy="961551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B781D9F-67E4-4D1A-B783-022E1D6C21C8}"/>
              </a:ext>
            </a:extLst>
          </p:cNvPr>
          <p:cNvGrpSpPr/>
          <p:nvPr/>
        </p:nvGrpSpPr>
        <p:grpSpPr>
          <a:xfrm>
            <a:off x="753129" y="10197989"/>
            <a:ext cx="1739625" cy="930138"/>
            <a:chOff x="487023" y="8901268"/>
            <a:chExt cx="1739625" cy="930138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1272F6E-17BD-46AA-8137-76B6FDB8D17B}"/>
                </a:ext>
              </a:extLst>
            </p:cNvPr>
            <p:cNvSpPr/>
            <p:nvPr/>
          </p:nvSpPr>
          <p:spPr>
            <a:xfrm>
              <a:off x="487024" y="8904024"/>
              <a:ext cx="341797" cy="369332"/>
            </a:xfrm>
            <a:prstGeom prst="rect">
              <a:avLst/>
            </a:prstGeom>
            <a:solidFill>
              <a:srgbClr val="E87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D40742C-C210-498B-83FA-963560774F93}"/>
                </a:ext>
              </a:extLst>
            </p:cNvPr>
            <p:cNvSpPr txBox="1"/>
            <p:nvPr/>
          </p:nvSpPr>
          <p:spPr>
            <a:xfrm>
              <a:off x="961506" y="8901268"/>
              <a:ext cx="1265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Protein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E06CE555-865F-4974-B199-72535AA2758F}"/>
                </a:ext>
              </a:extLst>
            </p:cNvPr>
            <p:cNvSpPr/>
            <p:nvPr/>
          </p:nvSpPr>
          <p:spPr>
            <a:xfrm>
              <a:off x="487023" y="9462074"/>
              <a:ext cx="341797" cy="369332"/>
            </a:xfrm>
            <a:prstGeom prst="rect">
              <a:avLst/>
            </a:prstGeom>
            <a:solidFill>
              <a:srgbClr val="56B2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40CD12B-0C7D-45BC-A029-6DD636E57A4B}"/>
                </a:ext>
              </a:extLst>
            </p:cNvPr>
            <p:cNvSpPr txBox="1"/>
            <p:nvPr/>
          </p:nvSpPr>
          <p:spPr>
            <a:xfrm>
              <a:off x="961506" y="9462074"/>
              <a:ext cx="1265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Ligand</a:t>
              </a:r>
            </a:p>
          </p:txBody>
        </p:sp>
      </p:grpSp>
      <p:graphicFrame>
        <p:nvGraphicFramePr>
          <p:cNvPr id="248" name="Table 248">
            <a:extLst>
              <a:ext uri="{FF2B5EF4-FFF2-40B4-BE49-F238E27FC236}">
                <a16:creationId xmlns:a16="http://schemas.microsoft.com/office/drawing/2014/main" id="{63E74592-0F3D-4AB6-90E0-B831DFAF8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82881"/>
              </p:ext>
            </p:extLst>
          </p:nvPr>
        </p:nvGraphicFramePr>
        <p:xfrm>
          <a:off x="4111648" y="10162939"/>
          <a:ext cx="40266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301">
                  <a:extLst>
                    <a:ext uri="{9D8B030D-6E8A-4147-A177-3AD203B41FA5}">
                      <a16:colId xmlns:a16="http://schemas.microsoft.com/office/drawing/2014/main" val="1160396653"/>
                    </a:ext>
                  </a:extLst>
                </a:gridCol>
                <a:gridCol w="2013301">
                  <a:extLst>
                    <a:ext uri="{9D8B030D-6E8A-4147-A177-3AD203B41FA5}">
                      <a16:colId xmlns:a16="http://schemas.microsoft.com/office/drawing/2014/main" val="6801344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DTI Network Statistics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13,215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5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5,104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59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Ligands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8,111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30,813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5898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DF53FDE-2491-419C-968F-E6EF665870FB}"/>
              </a:ext>
            </a:extLst>
          </p:cNvPr>
          <p:cNvSpPr txBox="1"/>
          <p:nvPr/>
        </p:nvSpPr>
        <p:spPr>
          <a:xfrm>
            <a:off x="114130" y="-20245"/>
            <a:ext cx="1974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50" name="Picture 49" descr="Chart, histogram&#10;&#10;Description automatically generated">
            <a:extLst>
              <a:ext uri="{FF2B5EF4-FFF2-40B4-BE49-F238E27FC236}">
                <a16:creationId xmlns:a16="http://schemas.microsoft.com/office/drawing/2014/main" id="{B6225345-7B8E-456D-BE90-E04427DEB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037" y="4032395"/>
            <a:ext cx="5738884" cy="427057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610110D5-79DC-4A44-A26B-B97429200E42}"/>
              </a:ext>
            </a:extLst>
          </p:cNvPr>
          <p:cNvSpPr txBox="1"/>
          <p:nvPr/>
        </p:nvSpPr>
        <p:spPr>
          <a:xfrm>
            <a:off x="12221206" y="4537948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in training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7D9E031-A4AE-4434-BB36-97EB758F0B8A}"/>
              </a:ext>
            </a:extLst>
          </p:cNvPr>
          <p:cNvSpPr txBox="1"/>
          <p:nvPr/>
        </p:nvSpPr>
        <p:spPr>
          <a:xfrm>
            <a:off x="12245789" y="6712357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in validation and test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0E7D60-AC13-4852-A627-C13A4EF2B66A}"/>
              </a:ext>
            </a:extLst>
          </p:cNvPr>
          <p:cNvCxnSpPr>
            <a:cxnSpLocks/>
          </p:cNvCxnSpPr>
          <p:nvPr/>
        </p:nvCxnSpPr>
        <p:spPr>
          <a:xfrm flipH="1">
            <a:off x="12144832" y="4851467"/>
            <a:ext cx="193440" cy="777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ight Brace 55">
            <a:extLst>
              <a:ext uri="{FF2B5EF4-FFF2-40B4-BE49-F238E27FC236}">
                <a16:creationId xmlns:a16="http://schemas.microsoft.com/office/drawing/2014/main" id="{09232BB5-67CA-46CF-8409-0F4BEBAF7093}"/>
              </a:ext>
            </a:extLst>
          </p:cNvPr>
          <p:cNvSpPr/>
          <p:nvPr/>
        </p:nvSpPr>
        <p:spPr>
          <a:xfrm rot="16200000">
            <a:off x="13267430" y="6729039"/>
            <a:ext cx="482557" cy="1445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F21B31-B934-434D-AD8B-AB1EFBD38A4E}"/>
              </a:ext>
            </a:extLst>
          </p:cNvPr>
          <p:cNvGrpSpPr/>
          <p:nvPr/>
        </p:nvGrpSpPr>
        <p:grpSpPr>
          <a:xfrm>
            <a:off x="9195310" y="8363379"/>
            <a:ext cx="5880275" cy="4342676"/>
            <a:chOff x="9225004" y="8133008"/>
            <a:chExt cx="5880275" cy="4342676"/>
          </a:xfrm>
        </p:grpSpPr>
        <p:pic>
          <p:nvPicPr>
            <p:cNvPr id="88" name="Picture 87" descr="Chart&#10;&#10;Description automatically generated">
              <a:extLst>
                <a:ext uri="{FF2B5EF4-FFF2-40B4-BE49-F238E27FC236}">
                  <a16:creationId xmlns:a16="http://schemas.microsoft.com/office/drawing/2014/main" id="{8E831EEB-6312-4887-B4BF-F918464CF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5004" y="8133008"/>
              <a:ext cx="5880275" cy="4342676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BFAEE91-6AC3-401D-84F4-2DE1FAC4024A}"/>
                </a:ext>
              </a:extLst>
            </p:cNvPr>
            <p:cNvSpPr txBox="1"/>
            <p:nvPr/>
          </p:nvSpPr>
          <p:spPr>
            <a:xfrm>
              <a:off x="10302086" y="11437595"/>
              <a:ext cx="2501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over 3,489 pairs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BF7E256-43CD-40D5-B48E-F2C86C80756E}"/>
                </a:ext>
              </a:extLst>
            </p:cNvPr>
            <p:cNvSpPr txBox="1"/>
            <p:nvPr/>
          </p:nvSpPr>
          <p:spPr>
            <a:xfrm>
              <a:off x="10876836" y="10229560"/>
              <a:ext cx="12651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over 3,808 pairs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A06B6C9-9B63-44B1-888A-8CE3A8923400}"/>
                </a:ext>
              </a:extLst>
            </p:cNvPr>
            <p:cNvSpPr txBox="1"/>
            <p:nvPr/>
          </p:nvSpPr>
          <p:spPr>
            <a:xfrm>
              <a:off x="12585894" y="10151060"/>
              <a:ext cx="12651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over 741 pairs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D5CC483-BCA1-480F-949D-26FEC65C1331}"/>
                </a:ext>
              </a:extLst>
            </p:cNvPr>
            <p:cNvSpPr txBox="1"/>
            <p:nvPr/>
          </p:nvSpPr>
          <p:spPr>
            <a:xfrm>
              <a:off x="12905268" y="8918529"/>
              <a:ext cx="12651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over 82 pairs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A43DFCE-A741-470F-AE65-3505D8563883}"/>
                </a:ext>
              </a:extLst>
            </p:cNvPr>
            <p:cNvSpPr txBox="1"/>
            <p:nvPr/>
          </p:nvSpPr>
          <p:spPr>
            <a:xfrm>
              <a:off x="12585894" y="8244894"/>
              <a:ext cx="2349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over 9 pairs</a:t>
              </a:r>
            </a:p>
          </p:txBody>
        </p:sp>
        <p:sp>
          <p:nvSpPr>
            <p:cNvPr id="153" name="Arrow: Down 152">
              <a:extLst>
                <a:ext uri="{FF2B5EF4-FFF2-40B4-BE49-F238E27FC236}">
                  <a16:creationId xmlns:a16="http://schemas.microsoft.com/office/drawing/2014/main" id="{F4D16FCE-168D-403F-9852-0A466C26D628}"/>
                </a:ext>
              </a:extLst>
            </p:cNvPr>
            <p:cNvSpPr/>
            <p:nvPr/>
          </p:nvSpPr>
          <p:spPr>
            <a:xfrm rot="10800000">
              <a:off x="14111560" y="8605008"/>
              <a:ext cx="784691" cy="1446079"/>
            </a:xfrm>
            <a:prstGeom prst="downArrow">
              <a:avLst/>
            </a:prstGeom>
            <a:solidFill>
              <a:srgbClr val="FBC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1122EB4-8F3D-4F39-BEA3-F243CBEA2BBB}"/>
                </a:ext>
              </a:extLst>
            </p:cNvPr>
            <p:cNvSpPr txBox="1"/>
            <p:nvPr/>
          </p:nvSpPr>
          <p:spPr>
            <a:xfrm rot="16200000">
              <a:off x="13672632" y="9054094"/>
              <a:ext cx="16588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E111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Non-Binding</a:t>
              </a:r>
            </a:p>
          </p:txBody>
        </p:sp>
      </p:grpSp>
      <p:pic>
        <p:nvPicPr>
          <p:cNvPr id="245" name="Picture 244" descr="Chart, scatter chart&#10;&#10;Description automatically generated">
            <a:extLst>
              <a:ext uri="{FF2B5EF4-FFF2-40B4-BE49-F238E27FC236}">
                <a16:creationId xmlns:a16="http://schemas.microsoft.com/office/drawing/2014/main" id="{A42B7437-15A5-4FF9-8B29-FB33BCE127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448" y="45341"/>
            <a:ext cx="5880275" cy="415315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4D1D0F3-C1E1-42F8-A75B-F7C128958F7C}"/>
              </a:ext>
            </a:extLst>
          </p:cNvPr>
          <p:cNvSpPr txBox="1"/>
          <p:nvPr/>
        </p:nvSpPr>
        <p:spPr>
          <a:xfrm>
            <a:off x="9040402" y="-86184"/>
            <a:ext cx="1974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7EBC21-A94D-4F1F-92FC-D0D1DA420D9F}"/>
              </a:ext>
            </a:extLst>
          </p:cNvPr>
          <p:cNvSpPr txBox="1"/>
          <p:nvPr/>
        </p:nvSpPr>
        <p:spPr>
          <a:xfrm>
            <a:off x="9141250" y="3719004"/>
            <a:ext cx="1974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9FF3A1-CB57-464F-9AE2-9079810EA507}"/>
              </a:ext>
            </a:extLst>
          </p:cNvPr>
          <p:cNvSpPr txBox="1"/>
          <p:nvPr/>
        </p:nvSpPr>
        <p:spPr>
          <a:xfrm>
            <a:off x="9159250" y="7936835"/>
            <a:ext cx="1974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F0C917-9597-4999-96B5-69D34774A02A}"/>
              </a:ext>
            </a:extLst>
          </p:cNvPr>
          <p:cNvGrpSpPr/>
          <p:nvPr/>
        </p:nvGrpSpPr>
        <p:grpSpPr>
          <a:xfrm>
            <a:off x="461273" y="12017881"/>
            <a:ext cx="15010693" cy="4347994"/>
            <a:chOff x="241045" y="11962618"/>
            <a:chExt cx="15010693" cy="4347994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F4A6BCE-A1BE-481B-9C7E-193F024718F7}"/>
                </a:ext>
              </a:extLst>
            </p:cNvPr>
            <p:cNvSpPr txBox="1"/>
            <p:nvPr/>
          </p:nvSpPr>
          <p:spPr>
            <a:xfrm>
              <a:off x="13693006" y="12603664"/>
              <a:ext cx="1558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SRR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9486A1C-74BA-4B32-BEDE-2DECF0956D6E}"/>
                </a:ext>
              </a:extLst>
            </p:cNvPr>
            <p:cNvGrpSpPr/>
            <p:nvPr/>
          </p:nvGrpSpPr>
          <p:grpSpPr>
            <a:xfrm>
              <a:off x="241045" y="11962618"/>
              <a:ext cx="14563366" cy="4347994"/>
              <a:chOff x="241045" y="11962618"/>
              <a:chExt cx="14563366" cy="4347994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44C1380-6B4B-47A7-9581-298C35D3226B}"/>
                  </a:ext>
                </a:extLst>
              </p:cNvPr>
              <p:cNvSpPr txBox="1"/>
              <p:nvPr/>
            </p:nvSpPr>
            <p:spPr>
              <a:xfrm>
                <a:off x="249670" y="12620161"/>
                <a:ext cx="2067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Tricarballylic acid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B290A6F-25C5-4E3A-BB5A-5671D12CF990}"/>
                  </a:ext>
                </a:extLst>
              </p:cNvPr>
              <p:cNvSpPr txBox="1"/>
              <p:nvPr/>
            </p:nvSpPr>
            <p:spPr>
              <a:xfrm>
                <a:off x="2453029" y="12620161"/>
                <a:ext cx="1265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ACO2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A2A7E05-7002-4D28-96A1-9B4D74D85468}"/>
                  </a:ext>
                </a:extLst>
              </p:cNvPr>
              <p:cNvSpPr txBox="1"/>
              <p:nvPr/>
            </p:nvSpPr>
            <p:spPr>
              <a:xfrm>
                <a:off x="3910470" y="12622963"/>
                <a:ext cx="1732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Ferrous sulfate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4921592D-2008-43C4-94CF-CFCB32E86E05}"/>
                  </a:ext>
                </a:extLst>
              </p:cNvPr>
              <p:cNvSpPr txBox="1"/>
              <p:nvPr/>
            </p:nvSpPr>
            <p:spPr>
              <a:xfrm>
                <a:off x="6010658" y="12620161"/>
                <a:ext cx="1265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P4HA1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F1B6065-3DF5-4482-9004-69A70170D418}"/>
                  </a:ext>
                </a:extLst>
              </p:cNvPr>
              <p:cNvSpPr txBox="1"/>
              <p:nvPr/>
            </p:nvSpPr>
            <p:spPr>
              <a:xfrm>
                <a:off x="7980383" y="12632045"/>
                <a:ext cx="20308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Proline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863AED3D-2461-4A3F-AA9F-C73E4391787C}"/>
                  </a:ext>
                </a:extLst>
              </p:cNvPr>
              <p:cNvSpPr txBox="1"/>
              <p:nvPr/>
            </p:nvSpPr>
            <p:spPr>
              <a:xfrm>
                <a:off x="9669515" y="12603664"/>
                <a:ext cx="1265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SLC16A10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1A55DD6F-CDA2-4960-89A2-D8B4DD40402D}"/>
                  </a:ext>
                </a:extLst>
              </p:cNvPr>
              <p:cNvSpPr txBox="1"/>
              <p:nvPr/>
            </p:nvSpPr>
            <p:spPr>
              <a:xfrm>
                <a:off x="11769640" y="12620161"/>
                <a:ext cx="1558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Serine</a:t>
                </a: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1668F244-C882-4518-BC31-9270573CEAA4}"/>
                  </a:ext>
                </a:extLst>
              </p:cNvPr>
              <p:cNvSpPr/>
              <p:nvPr/>
            </p:nvSpPr>
            <p:spPr>
              <a:xfrm>
                <a:off x="13245679" y="13117973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E111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0E124342-16CA-4389-976C-446B7C1EBABF}"/>
                  </a:ext>
                </a:extLst>
              </p:cNvPr>
              <p:cNvSpPr/>
              <p:nvPr/>
            </p:nvSpPr>
            <p:spPr>
              <a:xfrm>
                <a:off x="11368231" y="13110602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D8A59D14-AAD4-4634-BD1E-98CA9AEF85AF}"/>
                  </a:ext>
                </a:extLst>
              </p:cNvPr>
              <p:cNvSpPr/>
              <p:nvPr/>
            </p:nvSpPr>
            <p:spPr>
              <a:xfrm>
                <a:off x="9514926" y="13109328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E111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B78FA900-0A15-4B15-8AE4-04A9C9D2A0DB}"/>
                  </a:ext>
                </a:extLst>
              </p:cNvPr>
              <p:cNvSpPr/>
              <p:nvPr/>
            </p:nvSpPr>
            <p:spPr>
              <a:xfrm>
                <a:off x="7592551" y="13103524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CDEDC497-C538-4612-8240-959243468366}"/>
                  </a:ext>
                </a:extLst>
              </p:cNvPr>
              <p:cNvSpPr/>
              <p:nvPr/>
            </p:nvSpPr>
            <p:spPr>
              <a:xfrm>
                <a:off x="5683103" y="13117681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E111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A5A82DD1-5A14-4D48-8BF3-4C4404370CF6}"/>
                  </a:ext>
                </a:extLst>
              </p:cNvPr>
              <p:cNvSpPr/>
              <p:nvPr/>
            </p:nvSpPr>
            <p:spPr>
              <a:xfrm>
                <a:off x="3882875" y="13111877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E7697775-EC72-403D-844B-27CEE6906F12}"/>
                  </a:ext>
                </a:extLst>
              </p:cNvPr>
              <p:cNvSpPr/>
              <p:nvPr/>
            </p:nvSpPr>
            <p:spPr>
              <a:xfrm>
                <a:off x="2117678" y="13112783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E111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51EE32B6-8775-4D55-BFBB-F5027180FA47}"/>
                  </a:ext>
                </a:extLst>
              </p:cNvPr>
              <p:cNvSpPr/>
              <p:nvPr/>
            </p:nvSpPr>
            <p:spPr>
              <a:xfrm>
                <a:off x="323269" y="13111877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443BAB7-18A4-4641-9617-42953DE1AF82}"/>
                  </a:ext>
                </a:extLst>
              </p:cNvPr>
              <p:cNvCxnSpPr>
                <a:cxnSpLocks/>
                <a:stCxn id="203" idx="6"/>
                <a:endCxn id="202" idx="2"/>
              </p:cNvCxnSpPr>
              <p:nvPr/>
            </p:nvCxnSpPr>
            <p:spPr>
              <a:xfrm>
                <a:off x="1882001" y="13842189"/>
                <a:ext cx="235677" cy="90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EF03481A-65D4-47E7-BFB3-EB8619F3876C}"/>
                  </a:ext>
                </a:extLst>
              </p:cNvPr>
              <p:cNvCxnSpPr>
                <a:cxnSpLocks/>
                <a:stCxn id="202" idx="6"/>
                <a:endCxn id="200" idx="2"/>
              </p:cNvCxnSpPr>
              <p:nvPr/>
            </p:nvCxnSpPr>
            <p:spPr>
              <a:xfrm flipV="1">
                <a:off x="3676410" y="13842189"/>
                <a:ext cx="206465" cy="90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B5C61A0-2CC6-4AF9-88D4-092039EC8D6E}"/>
                  </a:ext>
                </a:extLst>
              </p:cNvPr>
              <p:cNvCxnSpPr>
                <a:cxnSpLocks/>
                <a:stCxn id="200" idx="6"/>
                <a:endCxn id="199" idx="2"/>
              </p:cNvCxnSpPr>
              <p:nvPr/>
            </p:nvCxnSpPr>
            <p:spPr>
              <a:xfrm>
                <a:off x="5441607" y="13842189"/>
                <a:ext cx="241496" cy="580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BD117749-923D-49B7-A06A-E33E5190B1A3}"/>
                  </a:ext>
                </a:extLst>
              </p:cNvPr>
              <p:cNvCxnSpPr>
                <a:cxnSpLocks/>
                <a:stCxn id="199" idx="6"/>
                <a:endCxn id="198" idx="2"/>
              </p:cNvCxnSpPr>
              <p:nvPr/>
            </p:nvCxnSpPr>
            <p:spPr>
              <a:xfrm flipV="1">
                <a:off x="7241835" y="13833836"/>
                <a:ext cx="350716" cy="1415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DD25A16A-FC1C-4E3A-ABB5-4A827483ACF8}"/>
                  </a:ext>
                </a:extLst>
              </p:cNvPr>
              <p:cNvCxnSpPr>
                <a:cxnSpLocks/>
                <a:stCxn id="198" idx="6"/>
                <a:endCxn id="197" idx="2"/>
              </p:cNvCxnSpPr>
              <p:nvPr/>
            </p:nvCxnSpPr>
            <p:spPr>
              <a:xfrm>
                <a:off x="9151283" y="13833836"/>
                <a:ext cx="363643" cy="580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3A084F04-7D9E-45DA-8960-EFE93F9EA08D}"/>
                  </a:ext>
                </a:extLst>
              </p:cNvPr>
              <p:cNvCxnSpPr>
                <a:cxnSpLocks/>
                <a:stCxn id="197" idx="6"/>
                <a:endCxn id="191" idx="2"/>
              </p:cNvCxnSpPr>
              <p:nvPr/>
            </p:nvCxnSpPr>
            <p:spPr>
              <a:xfrm>
                <a:off x="11073658" y="13839640"/>
                <a:ext cx="294573" cy="127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9378EE2F-4E29-4452-AC30-DCFD144018E0}"/>
                  </a:ext>
                </a:extLst>
              </p:cNvPr>
              <p:cNvCxnSpPr>
                <a:cxnSpLocks/>
                <a:stCxn id="191" idx="6"/>
                <a:endCxn id="187" idx="2"/>
              </p:cNvCxnSpPr>
              <p:nvPr/>
            </p:nvCxnSpPr>
            <p:spPr>
              <a:xfrm>
                <a:off x="12926963" y="13840914"/>
                <a:ext cx="318716" cy="7371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ADCEDF0-91E3-456C-8470-1109DED0713D}"/>
                  </a:ext>
                </a:extLst>
              </p:cNvPr>
              <p:cNvSpPr txBox="1"/>
              <p:nvPr/>
            </p:nvSpPr>
            <p:spPr>
              <a:xfrm>
                <a:off x="6428365" y="15634869"/>
                <a:ext cx="3112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7-Hop Negative Sample</a:t>
                </a:r>
              </a:p>
            </p:txBody>
          </p:sp>
          <p:sp>
            <p:nvSpPr>
              <p:cNvPr id="247" name="Right Brace 246">
                <a:extLst>
                  <a:ext uri="{FF2B5EF4-FFF2-40B4-BE49-F238E27FC236}">
                    <a16:creationId xmlns:a16="http://schemas.microsoft.com/office/drawing/2014/main" id="{434FD610-AFEC-47BA-BCFB-CB4DA188A45F}"/>
                  </a:ext>
                </a:extLst>
              </p:cNvPr>
              <p:cNvSpPr/>
              <p:nvPr/>
            </p:nvSpPr>
            <p:spPr>
              <a:xfrm rot="5400000">
                <a:off x="7269359" y="8574045"/>
                <a:ext cx="634336" cy="1325004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4" name="Picture 253" descr="A picture containing schematic&#10;&#10;Description automatically generated">
                <a:extLst>
                  <a:ext uri="{FF2B5EF4-FFF2-40B4-BE49-F238E27FC236}">
                    <a16:creationId xmlns:a16="http://schemas.microsoft.com/office/drawing/2014/main" id="{22D33D47-0D79-4452-B1B8-EB64C7708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954" y="13321327"/>
                <a:ext cx="964085" cy="1088175"/>
              </a:xfrm>
              <a:prstGeom prst="rect">
                <a:avLst/>
              </a:prstGeom>
            </p:spPr>
          </p:pic>
          <p:pic>
            <p:nvPicPr>
              <p:cNvPr id="256" name="Picture 255">
                <a:extLst>
                  <a:ext uri="{FF2B5EF4-FFF2-40B4-BE49-F238E27FC236}">
                    <a16:creationId xmlns:a16="http://schemas.microsoft.com/office/drawing/2014/main" id="{D64C72E6-57DD-4FE2-BE3B-DE17D837A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9905" y="13358356"/>
                <a:ext cx="988100" cy="933322"/>
              </a:xfrm>
              <a:prstGeom prst="rect">
                <a:avLst/>
              </a:prstGeom>
            </p:spPr>
          </p:pic>
          <p:pic>
            <p:nvPicPr>
              <p:cNvPr id="258" name="Picture 257" descr="A picture containing chart&#10;&#10;Description automatically generated">
                <a:extLst>
                  <a:ext uri="{FF2B5EF4-FFF2-40B4-BE49-F238E27FC236}">
                    <a16:creationId xmlns:a16="http://schemas.microsoft.com/office/drawing/2014/main" id="{181C2E86-64C5-4141-918B-B586264792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315" y="13370045"/>
                <a:ext cx="1028844" cy="990738"/>
              </a:xfrm>
              <a:prstGeom prst="rect">
                <a:avLst/>
              </a:prstGeom>
            </p:spPr>
          </p:pic>
          <p:pic>
            <p:nvPicPr>
              <p:cNvPr id="262" name="Picture 261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BB439CDD-31FE-41FF-90F1-59BB8FE56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9179" y="13247007"/>
                <a:ext cx="773297" cy="1201972"/>
              </a:xfrm>
              <a:prstGeom prst="rect">
                <a:avLst/>
              </a:prstGeom>
            </p:spPr>
          </p:pic>
          <p:pic>
            <p:nvPicPr>
              <p:cNvPr id="266" name="Picture 265" descr="A close-up of a magnifying glass&#10;&#10;Description automatically generated with low confidence">
                <a:extLst>
                  <a:ext uri="{FF2B5EF4-FFF2-40B4-BE49-F238E27FC236}">
                    <a16:creationId xmlns:a16="http://schemas.microsoft.com/office/drawing/2014/main" id="{319D4705-3572-42CF-9A6B-26B41587C6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3357" y="13429638"/>
                <a:ext cx="1211140" cy="827613"/>
              </a:xfrm>
              <a:prstGeom prst="rect">
                <a:avLst/>
              </a:prstGeom>
            </p:spPr>
          </p:pic>
          <p:pic>
            <p:nvPicPr>
              <p:cNvPr id="270" name="Picture 269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C0185072-E4C7-4939-992A-DAF8FE0B6B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70827" y="13302128"/>
                <a:ext cx="1002563" cy="1045777"/>
              </a:xfrm>
              <a:prstGeom prst="rect">
                <a:avLst/>
              </a:prstGeom>
            </p:spPr>
          </p:pic>
          <p:pic>
            <p:nvPicPr>
              <p:cNvPr id="272" name="Picture 271" descr="Chart&#10;&#10;Description automatically generated">
                <a:extLst>
                  <a:ext uri="{FF2B5EF4-FFF2-40B4-BE49-F238E27FC236}">
                    <a16:creationId xmlns:a16="http://schemas.microsoft.com/office/drawing/2014/main" id="{FE5CABB4-7E00-43D4-9187-1999AD2362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01393" y="13358356"/>
                <a:ext cx="1078914" cy="907269"/>
              </a:xfrm>
              <a:prstGeom prst="rect">
                <a:avLst/>
              </a:prstGeom>
            </p:spPr>
          </p:pic>
          <p:pic>
            <p:nvPicPr>
              <p:cNvPr id="274" name="Picture 273" descr="A close-up of a logo&#10;&#10;Description automatically generated with low confidence">
                <a:extLst>
                  <a:ext uri="{FF2B5EF4-FFF2-40B4-BE49-F238E27FC236}">
                    <a16:creationId xmlns:a16="http://schemas.microsoft.com/office/drawing/2014/main" id="{D1C62AEA-E89A-48BE-9B42-F40021652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06640" y="13346082"/>
                <a:ext cx="690682" cy="988390"/>
              </a:xfrm>
              <a:prstGeom prst="rect">
                <a:avLst/>
              </a:prstGeom>
            </p:spPr>
          </p:pic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7EC7CC4C-E417-4B3D-8A05-EDD878E4954B}"/>
                  </a:ext>
                </a:extLst>
              </p:cNvPr>
              <p:cNvSpPr txBox="1"/>
              <p:nvPr/>
            </p:nvSpPr>
            <p:spPr>
              <a:xfrm>
                <a:off x="6787936" y="15935060"/>
                <a:ext cx="203084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1.3*10</a:t>
                </a:r>
                <a:r>
                  <a:rPr lang="en-US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nM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F389F5-DC80-4FA4-9130-46BFC85C5E33}"/>
                  </a:ext>
                </a:extLst>
              </p:cNvPr>
              <p:cNvSpPr txBox="1"/>
              <p:nvPr/>
            </p:nvSpPr>
            <p:spPr>
              <a:xfrm>
                <a:off x="241045" y="11962618"/>
                <a:ext cx="19741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FFF53562-655A-4C60-88CD-588F6A495637}"/>
              </a:ext>
            </a:extLst>
          </p:cNvPr>
          <p:cNvSpPr txBox="1"/>
          <p:nvPr/>
        </p:nvSpPr>
        <p:spPr>
          <a:xfrm>
            <a:off x="12083346" y="3869191"/>
            <a:ext cx="107435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92B4D8-CB8A-425E-BFF5-A615ACEE7137}"/>
              </a:ext>
            </a:extLst>
          </p:cNvPr>
          <p:cNvSpPr txBox="1"/>
          <p:nvPr/>
        </p:nvSpPr>
        <p:spPr>
          <a:xfrm rot="16200000">
            <a:off x="8773348" y="1537349"/>
            <a:ext cx="107435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39E129D-8DE3-466F-BE03-9A73BDDC2C8A}"/>
              </a:ext>
            </a:extLst>
          </p:cNvPr>
          <p:cNvSpPr txBox="1"/>
          <p:nvPr/>
        </p:nvSpPr>
        <p:spPr>
          <a:xfrm>
            <a:off x="11821621" y="8038245"/>
            <a:ext cx="21163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 distance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6DAF6F-C889-4138-AA89-F82A14602168}"/>
              </a:ext>
            </a:extLst>
          </p:cNvPr>
          <p:cNvSpPr txBox="1"/>
          <p:nvPr/>
        </p:nvSpPr>
        <p:spPr>
          <a:xfrm rot="16200000">
            <a:off x="8613361" y="5859241"/>
            <a:ext cx="16365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pairs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2E0225B-2FCE-4636-AD8A-DC57003CE5D0}"/>
              </a:ext>
            </a:extLst>
          </p:cNvPr>
          <p:cNvSpPr txBox="1"/>
          <p:nvPr/>
        </p:nvSpPr>
        <p:spPr>
          <a:xfrm>
            <a:off x="11807885" y="12394205"/>
            <a:ext cx="21163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 distance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9E137C-2D03-4D79-9D20-55E57B34E215}"/>
              </a:ext>
            </a:extLst>
          </p:cNvPr>
          <p:cNvSpPr txBox="1"/>
          <p:nvPr/>
        </p:nvSpPr>
        <p:spPr>
          <a:xfrm rot="16200000">
            <a:off x="8564026" y="10097322"/>
            <a:ext cx="16365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ki (nM)</a:t>
            </a:r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5432</TotalTime>
  <Words>81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152</cp:revision>
  <dcterms:created xsi:type="dcterms:W3CDTF">2021-06-02T18:26:13Z</dcterms:created>
  <dcterms:modified xsi:type="dcterms:W3CDTF">2021-08-09T14:10:23Z</dcterms:modified>
</cp:coreProperties>
</file>