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15087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1E1"/>
    <a:srgbClr val="FFFFFF"/>
    <a:srgbClr val="B2F2A0"/>
    <a:srgbClr val="A3F3F5"/>
    <a:srgbClr val="56B288"/>
    <a:srgbClr val="E8718C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>
        <p:scale>
          <a:sx n="80" d="100"/>
          <a:sy n="80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8325" y="1143000"/>
            <a:ext cx="318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8325" y="1143000"/>
            <a:ext cx="318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394374"/>
            <a:ext cx="12824460" cy="509354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7684348"/>
            <a:ext cx="11315700" cy="3532292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778933"/>
            <a:ext cx="3253264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778933"/>
            <a:ext cx="9571196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3647444"/>
            <a:ext cx="13013055" cy="608583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9790858"/>
            <a:ext cx="13013055" cy="320039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78936"/>
            <a:ext cx="13013055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3586481"/>
            <a:ext cx="6382761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5344160"/>
            <a:ext cx="638276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3586481"/>
            <a:ext cx="6414195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5344160"/>
            <a:ext cx="6414195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106510"/>
            <a:ext cx="7638098" cy="1039706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7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106510"/>
            <a:ext cx="7638098" cy="1039706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778936"/>
            <a:ext cx="13013055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3894667"/>
            <a:ext cx="13013055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3560217"/>
            <a:ext cx="509206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B4CDE-0A3D-4C56-9C9F-1D5B7013A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43" y="5515613"/>
            <a:ext cx="3480051" cy="8176812"/>
          </a:xfrm>
          <a:prstGeom prst="rect">
            <a:avLst/>
          </a:prstGeom>
        </p:spPr>
      </p:pic>
      <p:pic>
        <p:nvPicPr>
          <p:cNvPr id="34" name="Picture 33" descr="Chart, bar chart&#10;&#10;Description automatically generated">
            <a:extLst>
              <a:ext uri="{FF2B5EF4-FFF2-40B4-BE49-F238E27FC236}">
                <a16:creationId xmlns:a16="http://schemas.microsoft.com/office/drawing/2014/main" id="{A0409670-5A8C-42AB-ABF2-EC3E79878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36" y="5515613"/>
            <a:ext cx="5601976" cy="4230064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E0DA875-29C0-4A50-BF06-662CF07532B2}"/>
              </a:ext>
            </a:extLst>
          </p:cNvPr>
          <p:cNvSpPr/>
          <p:nvPr/>
        </p:nvSpPr>
        <p:spPr>
          <a:xfrm>
            <a:off x="7831047" y="6421700"/>
            <a:ext cx="1344080" cy="54856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9B7E382-5A49-4C2D-88C6-23EC328ABC6B}"/>
              </a:ext>
            </a:extLst>
          </p:cNvPr>
          <p:cNvCxnSpPr>
            <a:cxnSpLocks/>
          </p:cNvCxnSpPr>
          <p:nvPr/>
        </p:nvCxnSpPr>
        <p:spPr>
          <a:xfrm flipV="1">
            <a:off x="5151430" y="7102187"/>
            <a:ext cx="978568" cy="3368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0FA8FDC-2779-4CB3-81EB-16A375B8A22A}"/>
              </a:ext>
            </a:extLst>
          </p:cNvPr>
          <p:cNvSpPr txBox="1"/>
          <p:nvPr/>
        </p:nvSpPr>
        <p:spPr>
          <a:xfrm>
            <a:off x="4383608" y="6764819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778A009-BCEB-45EF-A63A-3BA1E5DEBED0}"/>
              </a:ext>
            </a:extLst>
          </p:cNvPr>
          <p:cNvSpPr/>
          <p:nvPr/>
        </p:nvSpPr>
        <p:spPr>
          <a:xfrm>
            <a:off x="4383608" y="6764819"/>
            <a:ext cx="1410964" cy="33855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3CEF733-CBD4-479C-B7A0-16B538BA5F2A}"/>
              </a:ext>
            </a:extLst>
          </p:cNvPr>
          <p:cNvSpPr/>
          <p:nvPr/>
        </p:nvSpPr>
        <p:spPr>
          <a:xfrm>
            <a:off x="5916102" y="6089246"/>
            <a:ext cx="1410964" cy="54856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8A561D1-AB5F-40FE-834E-F1373865D603}"/>
              </a:ext>
            </a:extLst>
          </p:cNvPr>
          <p:cNvCxnSpPr>
            <a:cxnSpLocks/>
          </p:cNvCxnSpPr>
          <p:nvPr/>
        </p:nvCxnSpPr>
        <p:spPr>
          <a:xfrm flipV="1">
            <a:off x="6838305" y="6695984"/>
            <a:ext cx="978568" cy="3368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0E3C3A8-70C8-4ADB-B6FD-0302F0EBAAAE}"/>
              </a:ext>
            </a:extLst>
          </p:cNvPr>
          <p:cNvSpPr txBox="1"/>
          <p:nvPr/>
        </p:nvSpPr>
        <p:spPr>
          <a:xfrm>
            <a:off x="5959899" y="6070776"/>
            <a:ext cx="132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Pre-training</a:t>
            </a:r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7349BC03-F722-432D-86FD-DEDA8F151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491" y="5534083"/>
            <a:ext cx="5601976" cy="4230064"/>
          </a:xfrm>
          <a:prstGeom prst="rect">
            <a:avLst/>
          </a:prstGeom>
        </p:spPr>
      </p:pic>
      <p:pic>
        <p:nvPicPr>
          <p:cNvPr id="38" name="Picture 37" descr="Chart, bar chart&#10;&#10;Description automatically generated">
            <a:extLst>
              <a:ext uri="{FF2B5EF4-FFF2-40B4-BE49-F238E27FC236}">
                <a16:creationId xmlns:a16="http://schemas.microsoft.com/office/drawing/2014/main" id="{B3F14CAD-FC92-4381-B956-FD4EC2679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36" y="9764147"/>
            <a:ext cx="5601976" cy="4230064"/>
          </a:xfrm>
          <a:prstGeom prst="rect">
            <a:avLst/>
          </a:prstGeom>
        </p:spPr>
      </p:pic>
      <p:pic>
        <p:nvPicPr>
          <p:cNvPr id="40" name="Picture 39" descr="Chart, bar chart&#10;&#10;Description automatically generated">
            <a:extLst>
              <a:ext uri="{FF2B5EF4-FFF2-40B4-BE49-F238E27FC236}">
                <a16:creationId xmlns:a16="http://schemas.microsoft.com/office/drawing/2014/main" id="{87E75A4F-4E20-4CC6-9F06-CD68DDA86D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661" y="9764147"/>
            <a:ext cx="5601976" cy="4230064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33E174C2-B777-4408-B990-B2704EF66828}"/>
              </a:ext>
            </a:extLst>
          </p:cNvPr>
          <p:cNvSpPr txBox="1"/>
          <p:nvPr/>
        </p:nvSpPr>
        <p:spPr>
          <a:xfrm>
            <a:off x="47811" y="52540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C9BC685-9773-4820-8F6D-7E75F29D542F}"/>
              </a:ext>
            </a:extLst>
          </p:cNvPr>
          <p:cNvSpPr txBox="1"/>
          <p:nvPr/>
        </p:nvSpPr>
        <p:spPr>
          <a:xfrm>
            <a:off x="3640083" y="527247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BC5D22-5CCC-46AA-844A-70BB6BB8C572}"/>
              </a:ext>
            </a:extLst>
          </p:cNvPr>
          <p:cNvSpPr txBox="1"/>
          <p:nvPr/>
        </p:nvSpPr>
        <p:spPr>
          <a:xfrm>
            <a:off x="90719" y="120388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55" name="Picture 54" descr="Diagram&#10;&#10;Description automatically generated">
            <a:extLst>
              <a:ext uri="{FF2B5EF4-FFF2-40B4-BE49-F238E27FC236}">
                <a16:creationId xmlns:a16="http://schemas.microsoft.com/office/drawing/2014/main" id="{839B9D02-BA80-42A9-9128-71B75A8B2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1" y="643608"/>
            <a:ext cx="14137073" cy="42773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33312F-6B71-4C93-B27E-4221FF5CF8F2}"/>
              </a:ext>
            </a:extLst>
          </p:cNvPr>
          <p:cNvSpPr txBox="1"/>
          <p:nvPr/>
        </p:nvSpPr>
        <p:spPr>
          <a:xfrm>
            <a:off x="4271210" y="9313096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44A78-D0E7-4302-B826-C75884636245}"/>
              </a:ext>
            </a:extLst>
          </p:cNvPr>
          <p:cNvSpPr txBox="1"/>
          <p:nvPr/>
        </p:nvSpPr>
        <p:spPr>
          <a:xfrm>
            <a:off x="6287438" y="9313096"/>
            <a:ext cx="19731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B85C5C-B70F-461C-A1A2-B81BCC5F4CC5}"/>
              </a:ext>
            </a:extLst>
          </p:cNvPr>
          <p:cNvSpPr txBox="1"/>
          <p:nvPr/>
        </p:nvSpPr>
        <p:spPr>
          <a:xfrm>
            <a:off x="8204325" y="9305932"/>
            <a:ext cx="1237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0A3FC4-46A9-4556-B652-168BDCAAD2C1}"/>
              </a:ext>
            </a:extLst>
          </p:cNvPr>
          <p:cNvSpPr txBox="1"/>
          <p:nvPr/>
        </p:nvSpPr>
        <p:spPr>
          <a:xfrm rot="16200000">
            <a:off x="2820804" y="7339738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DF731-236A-4E64-A16E-E90C430F0940}"/>
              </a:ext>
            </a:extLst>
          </p:cNvPr>
          <p:cNvSpPr txBox="1"/>
          <p:nvPr/>
        </p:nvSpPr>
        <p:spPr>
          <a:xfrm>
            <a:off x="10652005" y="9332994"/>
            <a:ext cx="1237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74740-28B4-4AC7-B939-2D7B193AC94A}"/>
              </a:ext>
            </a:extLst>
          </p:cNvPr>
          <p:cNvSpPr txBox="1"/>
          <p:nvPr/>
        </p:nvSpPr>
        <p:spPr>
          <a:xfrm>
            <a:off x="13079809" y="9332994"/>
            <a:ext cx="18004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Compounds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C9D2B1-EC97-406D-B638-AC1CB91090A7}"/>
              </a:ext>
            </a:extLst>
          </p:cNvPr>
          <p:cNvSpPr txBox="1"/>
          <p:nvPr/>
        </p:nvSpPr>
        <p:spPr>
          <a:xfrm rot="16200000">
            <a:off x="8529578" y="7285182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492B8FF-7A6F-43C3-88EB-3D822E67BCB6}"/>
              </a:ext>
            </a:extLst>
          </p:cNvPr>
          <p:cNvSpPr/>
          <p:nvPr/>
        </p:nvSpPr>
        <p:spPr>
          <a:xfrm>
            <a:off x="9248614" y="6499373"/>
            <a:ext cx="307778" cy="312356"/>
          </a:xfrm>
          <a:prstGeom prst="rightArrow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8B9AD-AFBF-4DC7-8A44-5600715333DD}"/>
              </a:ext>
            </a:extLst>
          </p:cNvPr>
          <p:cNvSpPr txBox="1"/>
          <p:nvPr/>
        </p:nvSpPr>
        <p:spPr>
          <a:xfrm>
            <a:off x="6133768" y="5476182"/>
            <a:ext cx="20822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7876D-B796-4B42-8B22-96E0D6AA2BC3}"/>
              </a:ext>
            </a:extLst>
          </p:cNvPr>
          <p:cNvSpPr txBox="1"/>
          <p:nvPr/>
        </p:nvSpPr>
        <p:spPr>
          <a:xfrm>
            <a:off x="11690630" y="5464651"/>
            <a:ext cx="20822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D27CC4-A346-45D8-A90D-D85DB37B8EE1}"/>
              </a:ext>
            </a:extLst>
          </p:cNvPr>
          <p:cNvSpPr txBox="1"/>
          <p:nvPr/>
        </p:nvSpPr>
        <p:spPr>
          <a:xfrm>
            <a:off x="6148514" y="9719299"/>
            <a:ext cx="20822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Targets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1D8148-7FC7-481C-A13D-6A4F04E85DE5}"/>
              </a:ext>
            </a:extLst>
          </p:cNvPr>
          <p:cNvSpPr txBox="1"/>
          <p:nvPr/>
        </p:nvSpPr>
        <p:spPr>
          <a:xfrm>
            <a:off x="11705376" y="9745677"/>
            <a:ext cx="20822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Edges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905A-A157-4137-A1B3-19983BCB4578}"/>
              </a:ext>
            </a:extLst>
          </p:cNvPr>
          <p:cNvSpPr txBox="1"/>
          <p:nvPr/>
        </p:nvSpPr>
        <p:spPr>
          <a:xfrm rot="16200000">
            <a:off x="2842969" y="11414433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A5EB90-8569-4A66-A35F-6A57235650EC}"/>
              </a:ext>
            </a:extLst>
          </p:cNvPr>
          <p:cNvSpPr txBox="1"/>
          <p:nvPr/>
        </p:nvSpPr>
        <p:spPr>
          <a:xfrm rot="16200000">
            <a:off x="8502322" y="11414432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F0DD0-D9F6-4CFF-8840-49698AB97F85}"/>
              </a:ext>
            </a:extLst>
          </p:cNvPr>
          <p:cNvSpPr txBox="1"/>
          <p:nvPr/>
        </p:nvSpPr>
        <p:spPr>
          <a:xfrm>
            <a:off x="4206594" y="13538536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22A34C-1D5C-4047-8FC2-D7AF08A3BBFF}"/>
              </a:ext>
            </a:extLst>
          </p:cNvPr>
          <p:cNvSpPr txBox="1"/>
          <p:nvPr/>
        </p:nvSpPr>
        <p:spPr>
          <a:xfrm>
            <a:off x="6188275" y="13543160"/>
            <a:ext cx="19731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744987-6302-411E-9C3A-A0D9E0290086}"/>
              </a:ext>
            </a:extLst>
          </p:cNvPr>
          <p:cNvSpPr txBox="1"/>
          <p:nvPr/>
        </p:nvSpPr>
        <p:spPr>
          <a:xfrm>
            <a:off x="8150252" y="13549158"/>
            <a:ext cx="1237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406C75-5E2D-49F5-8641-5147905CC1FE}"/>
              </a:ext>
            </a:extLst>
          </p:cNvPr>
          <p:cNvSpPr txBox="1"/>
          <p:nvPr/>
        </p:nvSpPr>
        <p:spPr>
          <a:xfrm>
            <a:off x="9873186" y="13549158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D5D858-4747-4C09-B268-8259D0DEAA9A}"/>
              </a:ext>
            </a:extLst>
          </p:cNvPr>
          <p:cNvSpPr txBox="1"/>
          <p:nvPr/>
        </p:nvSpPr>
        <p:spPr>
          <a:xfrm>
            <a:off x="11889414" y="13538536"/>
            <a:ext cx="19731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60491E-77C9-4A5A-B866-219F8F265AB9}"/>
              </a:ext>
            </a:extLst>
          </p:cNvPr>
          <p:cNvSpPr txBox="1"/>
          <p:nvPr/>
        </p:nvSpPr>
        <p:spPr>
          <a:xfrm>
            <a:off x="13807411" y="13540595"/>
            <a:ext cx="1237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81605D-84DA-475C-93CC-B4BE53AA438B}"/>
              </a:ext>
            </a:extLst>
          </p:cNvPr>
          <p:cNvSpPr txBox="1"/>
          <p:nvPr/>
        </p:nvSpPr>
        <p:spPr>
          <a:xfrm>
            <a:off x="11904215" y="9447135"/>
            <a:ext cx="1237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Type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5777</TotalTime>
  <Words>41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187</cp:revision>
  <dcterms:created xsi:type="dcterms:W3CDTF">2021-06-02T18:26:13Z</dcterms:created>
  <dcterms:modified xsi:type="dcterms:W3CDTF">2021-08-09T15:48:30Z</dcterms:modified>
</cp:coreProperties>
</file>