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09728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36" autoAdjust="0"/>
  </p:normalViewPr>
  <p:slideViewPr>
    <p:cSldViewPr snapToGrid="0">
      <p:cViewPr>
        <p:scale>
          <a:sx n="33" d="100"/>
          <a:sy n="33" d="100"/>
        </p:scale>
        <p:origin x="36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F47F4-F308-4F37-87C6-482DEF43E8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68600" y="1143000"/>
            <a:ext cx="132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1205E-5E8D-4590-A2B9-F1ECB7FB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811987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623974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2435962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3247949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4059936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4871923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5683910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6495898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8600" y="1143000"/>
            <a:ext cx="1320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Mol2vec is also learning the engineered features and the above are the dimensions of Mol2vec which encode the information in the engineered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1205E-5E8D-4590-A2B9-F1ECB7FBD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90155"/>
            <a:ext cx="9326880" cy="891370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47609"/>
            <a:ext cx="8229600" cy="6181511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1363133"/>
            <a:ext cx="236601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1363133"/>
            <a:ext cx="696087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6383028"/>
            <a:ext cx="9464040" cy="10650218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7134001"/>
            <a:ext cx="9464040" cy="5600698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8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6815667"/>
            <a:ext cx="466344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6815667"/>
            <a:ext cx="466344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363139"/>
            <a:ext cx="946404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6276342"/>
            <a:ext cx="4642008" cy="3075938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9352280"/>
            <a:ext cx="4642008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6276342"/>
            <a:ext cx="4664869" cy="3075938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9352280"/>
            <a:ext cx="4664869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706880"/>
            <a:ext cx="3539014" cy="59740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686392"/>
            <a:ext cx="5554980" cy="181948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7680960"/>
            <a:ext cx="3539014" cy="142299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706880"/>
            <a:ext cx="3539014" cy="59740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686392"/>
            <a:ext cx="5554980" cy="181948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7680960"/>
            <a:ext cx="3539014" cy="142299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363139"/>
            <a:ext cx="946404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6815667"/>
            <a:ext cx="946404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3730379"/>
            <a:ext cx="24688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D31D-2033-4B82-9871-63B47C83243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3730379"/>
            <a:ext cx="37033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3730379"/>
            <a:ext cx="24688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E410D3-C5CD-40BC-8C14-67E94383B1F6}"/>
              </a:ext>
            </a:extLst>
          </p:cNvPr>
          <p:cNvGrpSpPr/>
          <p:nvPr/>
        </p:nvGrpSpPr>
        <p:grpSpPr>
          <a:xfrm>
            <a:off x="0" y="234462"/>
            <a:ext cx="19646989" cy="24751749"/>
            <a:chOff x="43155" y="404981"/>
            <a:chExt cx="19646989" cy="247517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03850D-F806-4383-96F4-AA149DE05512}"/>
                </a:ext>
              </a:extLst>
            </p:cNvPr>
            <p:cNvSpPr txBox="1"/>
            <p:nvPr/>
          </p:nvSpPr>
          <p:spPr>
            <a:xfrm>
              <a:off x="14889276" y="22806361"/>
              <a:ext cx="4800868" cy="4887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257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0662C8-A54A-44E7-B00B-9EE0906B0EEE}"/>
                </a:ext>
              </a:extLst>
            </p:cNvPr>
            <p:cNvGrpSpPr/>
            <p:nvPr/>
          </p:nvGrpSpPr>
          <p:grpSpPr>
            <a:xfrm>
              <a:off x="291768" y="19460910"/>
              <a:ext cx="10180622" cy="5695820"/>
              <a:chOff x="12007620" y="5464668"/>
              <a:chExt cx="9826125" cy="52146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9EA1C39-8C3D-47B9-9241-1CDE59003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7620" y="5464668"/>
                <a:ext cx="9826125" cy="521469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DFB93B-BBD1-44DC-A645-931A181E25E6}"/>
                  </a:ext>
                </a:extLst>
              </p:cNvPr>
              <p:cNvSpPr txBox="1"/>
              <p:nvPr/>
            </p:nvSpPr>
            <p:spPr>
              <a:xfrm>
                <a:off x="12201552" y="5620422"/>
                <a:ext cx="5617843" cy="366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dimension feature membership – ProtVec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812DF7-DCFA-43AD-A172-B44B630A03F8}"/>
                  </a:ext>
                </a:extLst>
              </p:cNvPr>
              <p:cNvSpPr txBox="1"/>
              <p:nvPr/>
            </p:nvSpPr>
            <p:spPr>
              <a:xfrm>
                <a:off x="15616099" y="10313052"/>
                <a:ext cx="2609167" cy="366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Engineered Features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17FFF0-7CFF-41C7-9FD1-06A37156E070}"/>
                  </a:ext>
                </a:extLst>
              </p:cNvPr>
              <p:cNvSpPr txBox="1"/>
              <p:nvPr/>
            </p:nvSpPr>
            <p:spPr>
              <a:xfrm rot="16200000">
                <a:off x="11570365" y="7681774"/>
                <a:ext cx="1353772" cy="386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Membership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F70F410-1AA1-45AF-8BC5-C2167FB16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58" y="751781"/>
              <a:ext cx="10775017" cy="622512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BDC193A-6E30-4332-B237-9FB90D3F8710}"/>
                </a:ext>
              </a:extLst>
            </p:cNvPr>
            <p:cNvSpPr txBox="1"/>
            <p:nvPr/>
          </p:nvSpPr>
          <p:spPr>
            <a:xfrm>
              <a:off x="476701" y="945023"/>
              <a:ext cx="83276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of Explainability across dimensions – Mol2vec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8C660F-7DB3-4E37-BA92-90CB290407C7}"/>
                </a:ext>
              </a:extLst>
            </p:cNvPr>
            <p:cNvSpPr txBox="1"/>
            <p:nvPr/>
          </p:nvSpPr>
          <p:spPr>
            <a:xfrm>
              <a:off x="3685269" y="6406778"/>
              <a:ext cx="14048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369429-7B57-4194-802D-8781C5BCF02B}"/>
                </a:ext>
              </a:extLst>
            </p:cNvPr>
            <p:cNvSpPr txBox="1"/>
            <p:nvPr/>
          </p:nvSpPr>
          <p:spPr>
            <a:xfrm rot="16200000">
              <a:off x="-519115" y="3605586"/>
              <a:ext cx="15630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AA3AE6-8912-4E6B-8105-C75620B0A13C}"/>
                </a:ext>
              </a:extLst>
            </p:cNvPr>
            <p:cNvSpPr txBox="1"/>
            <p:nvPr/>
          </p:nvSpPr>
          <p:spPr>
            <a:xfrm>
              <a:off x="54858" y="404981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35A09A9-89B1-4DF9-883B-7ED55920C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433" y="6892255"/>
              <a:ext cx="10592485" cy="639682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53B8FF-7FCC-40C7-8139-593F59A53FC0}"/>
                </a:ext>
              </a:extLst>
            </p:cNvPr>
            <p:cNvSpPr txBox="1"/>
            <p:nvPr/>
          </p:nvSpPr>
          <p:spPr>
            <a:xfrm>
              <a:off x="551377" y="7108812"/>
              <a:ext cx="57181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 dimension feature membership – Mol2vec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C109E3-EDCA-4859-AB17-14D4C76FF489}"/>
                </a:ext>
              </a:extLst>
            </p:cNvPr>
            <p:cNvSpPr txBox="1"/>
            <p:nvPr/>
          </p:nvSpPr>
          <p:spPr>
            <a:xfrm>
              <a:off x="4114488" y="12956601"/>
              <a:ext cx="265575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Engineered Features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17AF64-D3F2-4B20-A940-E933411A7533}"/>
                </a:ext>
              </a:extLst>
            </p:cNvPr>
            <p:cNvSpPr txBox="1"/>
            <p:nvPr/>
          </p:nvSpPr>
          <p:spPr>
            <a:xfrm rot="16200000">
              <a:off x="-305915" y="9515885"/>
              <a:ext cx="154749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Membership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A6BD66B-4C2F-46CB-9C22-5A89BC296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25" y="13403813"/>
              <a:ext cx="10796320" cy="622512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A72716-0FDB-47E7-B4ED-4A79A9223638}"/>
                </a:ext>
              </a:extLst>
            </p:cNvPr>
            <p:cNvSpPr txBox="1"/>
            <p:nvPr/>
          </p:nvSpPr>
          <p:spPr>
            <a:xfrm>
              <a:off x="462489" y="13700355"/>
              <a:ext cx="58187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of Explainability across dimensions – ProtVec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EDBB40-6022-40A8-860C-8EF75C8E77D0}"/>
                </a:ext>
              </a:extLst>
            </p:cNvPr>
            <p:cNvSpPr txBox="1"/>
            <p:nvPr/>
          </p:nvSpPr>
          <p:spPr>
            <a:xfrm>
              <a:off x="3687944" y="18936296"/>
              <a:ext cx="14021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E30090-0239-4D37-945E-92CBD96F8C75}"/>
                </a:ext>
              </a:extLst>
            </p:cNvPr>
            <p:cNvSpPr txBox="1"/>
            <p:nvPr/>
          </p:nvSpPr>
          <p:spPr>
            <a:xfrm rot="16200000">
              <a:off x="-489896" y="16141396"/>
              <a:ext cx="150595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D20D61-0398-44E5-8D57-3101BCCC426A}"/>
                </a:ext>
              </a:extLst>
            </p:cNvPr>
            <p:cNvSpPr txBox="1"/>
            <p:nvPr/>
          </p:nvSpPr>
          <p:spPr>
            <a:xfrm>
              <a:off x="62377" y="13087875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D02266-9E48-4241-A4B1-585BC71335C4}"/>
                </a:ext>
              </a:extLst>
            </p:cNvPr>
            <p:cNvSpPr txBox="1"/>
            <p:nvPr/>
          </p:nvSpPr>
          <p:spPr>
            <a:xfrm>
              <a:off x="62377" y="669619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2C501A-D8C7-4736-83B3-2771384FAB1F}"/>
                </a:ext>
              </a:extLst>
            </p:cNvPr>
            <p:cNvSpPr txBox="1"/>
            <p:nvPr/>
          </p:nvSpPr>
          <p:spPr>
            <a:xfrm>
              <a:off x="43155" y="19246314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5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Words>64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30</cp:revision>
  <dcterms:created xsi:type="dcterms:W3CDTF">2021-12-06T18:47:16Z</dcterms:created>
  <dcterms:modified xsi:type="dcterms:W3CDTF">2021-12-12T05:25:43Z</dcterms:modified>
</cp:coreProperties>
</file>