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AA60-B514-4DB2-BC9D-9EE760F1DF3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3415-FA85-4F72-B89F-45ED4B24E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73A728-2B7C-4D3D-9C8C-B454F5F8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4" y="228628"/>
            <a:ext cx="37909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77529A-7B40-4BB1-9BED-72B7797D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09" y="228628"/>
            <a:ext cx="37909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BF68A-E250-4F19-BCB8-F4E3FE08DB01}"/>
              </a:ext>
            </a:extLst>
          </p:cNvPr>
          <p:cNvSpPr txBox="1"/>
          <p:nvPr/>
        </p:nvSpPr>
        <p:spPr>
          <a:xfrm>
            <a:off x="64775" y="439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ADA6B-2AE7-4D9A-96A7-15AFB7D43CA0}"/>
              </a:ext>
            </a:extLst>
          </p:cNvPr>
          <p:cNvSpPr txBox="1"/>
          <p:nvPr/>
        </p:nvSpPr>
        <p:spPr>
          <a:xfrm>
            <a:off x="1567546" y="3312491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D2056-7924-41BF-8CB4-52C15159F59F}"/>
              </a:ext>
            </a:extLst>
          </p:cNvPr>
          <p:cNvSpPr txBox="1"/>
          <p:nvPr/>
        </p:nvSpPr>
        <p:spPr>
          <a:xfrm rot="16200000">
            <a:off x="-558633" y="1214558"/>
            <a:ext cx="1875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over AI-Bind data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2D473-AAC4-45B4-AB88-DB47974CCA1C}"/>
              </a:ext>
            </a:extLst>
          </p:cNvPr>
          <p:cNvSpPr txBox="1"/>
          <p:nvPr/>
        </p:nvSpPr>
        <p:spPr>
          <a:xfrm>
            <a:off x="4331975" y="4396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CF0B4-B4E1-401C-BAD7-CFA73C2EFAB9}"/>
              </a:ext>
            </a:extLst>
          </p:cNvPr>
          <p:cNvSpPr txBox="1"/>
          <p:nvPr/>
        </p:nvSpPr>
        <p:spPr>
          <a:xfrm>
            <a:off x="6727165" y="2952029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3BFDC-1E68-4500-88ED-EEE1C6655D7D}"/>
              </a:ext>
            </a:extLst>
          </p:cNvPr>
          <p:cNvSpPr txBox="1"/>
          <p:nvPr/>
        </p:nvSpPr>
        <p:spPr>
          <a:xfrm rot="16200000">
            <a:off x="4025091" y="1252659"/>
            <a:ext cx="1875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over AI-Bind data     </a:t>
            </a:r>
          </a:p>
        </p:txBody>
      </p:sp>
    </p:spTree>
    <p:extLst>
      <p:ext uri="{BB962C8B-B14F-4D97-AF65-F5344CB8AC3E}">
        <p14:creationId xmlns:p14="http://schemas.microsoft.com/office/powerpoint/2010/main" val="67344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</cp:revision>
  <dcterms:created xsi:type="dcterms:W3CDTF">2021-12-06T19:23:27Z</dcterms:created>
  <dcterms:modified xsi:type="dcterms:W3CDTF">2021-12-07T17:41:15Z</dcterms:modified>
</cp:coreProperties>
</file>