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10058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C8A22-C254-4D41-9700-C8524A739A2A}" v="45" dt="2021-10-22T21:44:44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97187"/>
            <a:ext cx="854964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42174"/>
            <a:ext cx="7543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89467"/>
            <a:ext cx="216884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89467"/>
            <a:ext cx="638079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1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823722"/>
            <a:ext cx="867537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895429"/>
            <a:ext cx="867537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5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5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89468"/>
            <a:ext cx="867537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793241"/>
            <a:ext cx="425517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672080"/>
            <a:ext cx="425517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93241"/>
            <a:ext cx="427613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672080"/>
            <a:ext cx="427613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3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053255"/>
            <a:ext cx="509206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053255"/>
            <a:ext cx="509206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9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89468"/>
            <a:ext cx="867537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947333"/>
            <a:ext cx="867537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4C5C-EC8A-41F2-9F90-ABEBB829951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780108"/>
            <a:ext cx="33947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6C9A0294-181F-4C83-A31C-97E07870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11" y="546547"/>
            <a:ext cx="4096990" cy="28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998D5-7AB7-41E4-93B8-195F261C4ED6}"/>
              </a:ext>
            </a:extLst>
          </p:cNvPr>
          <p:cNvSpPr txBox="1"/>
          <p:nvPr/>
        </p:nvSpPr>
        <p:spPr>
          <a:xfrm>
            <a:off x="7016002" y="3216327"/>
            <a:ext cx="1394934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annotations (k)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731DF-0DF9-42B8-B49B-1EF146ABDDAA}"/>
              </a:ext>
            </a:extLst>
          </p:cNvPr>
          <p:cNvSpPr txBox="1"/>
          <p:nvPr/>
        </p:nvSpPr>
        <p:spPr>
          <a:xfrm>
            <a:off x="5070142" y="364300"/>
            <a:ext cx="343364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25EF7-D1E2-444D-A75B-47D76C119E87}"/>
              </a:ext>
            </a:extLst>
          </p:cNvPr>
          <p:cNvSpPr txBox="1"/>
          <p:nvPr/>
        </p:nvSpPr>
        <p:spPr>
          <a:xfrm rot="16200000">
            <a:off x="4968407" y="1455416"/>
            <a:ext cx="938773" cy="250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2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sz="1029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F0F73A-5984-41B1-860D-CA2C95490BED}"/>
              </a:ext>
            </a:extLst>
          </p:cNvPr>
          <p:cNvGrpSpPr/>
          <p:nvPr/>
        </p:nvGrpSpPr>
        <p:grpSpPr>
          <a:xfrm>
            <a:off x="5867743" y="2724423"/>
            <a:ext cx="1504972" cy="245901"/>
            <a:chOff x="8031215" y="594781"/>
            <a:chExt cx="1504972" cy="24590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8D8C60-1F9D-483E-A0F4-9CDE12CFC1FC}"/>
                </a:ext>
              </a:extLst>
            </p:cNvPr>
            <p:cNvSpPr txBox="1"/>
            <p:nvPr/>
          </p:nvSpPr>
          <p:spPr>
            <a:xfrm>
              <a:off x="8031215" y="594781"/>
              <a:ext cx="1504972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686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Spearman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(k,&lt;K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&gt;) = -0.47</a:t>
              </a:r>
              <a:endPara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81020A-B9B1-4682-9FB7-EE368E824D94}"/>
                </a:ext>
              </a:extLst>
            </p:cNvPr>
            <p:cNvSpPr/>
            <p:nvPr/>
          </p:nvSpPr>
          <p:spPr>
            <a:xfrm>
              <a:off x="8080897" y="626795"/>
              <a:ext cx="1330946" cy="211245"/>
            </a:xfrm>
            <a:prstGeom prst="roundRect">
              <a:avLst/>
            </a:prstGeom>
            <a:noFill/>
            <a:ln w="3175">
              <a:solidFill>
                <a:srgbClr val="5B84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43"/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3E49A59B-C688-4720-8C06-6574A8C4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100" y="3712082"/>
            <a:ext cx="4113394" cy="294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802F4A-15EE-4832-AA0B-3B9BFDB1CB68}"/>
              </a:ext>
            </a:extLst>
          </p:cNvPr>
          <p:cNvSpPr txBox="1"/>
          <p:nvPr/>
        </p:nvSpPr>
        <p:spPr>
          <a:xfrm>
            <a:off x="6935760" y="6472717"/>
            <a:ext cx="1386918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annotations (k)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41FFB-60FF-4C86-B890-84B8CCC3AA1D}"/>
              </a:ext>
            </a:extLst>
          </p:cNvPr>
          <p:cNvSpPr txBox="1"/>
          <p:nvPr/>
        </p:nvSpPr>
        <p:spPr>
          <a:xfrm rot="16200000">
            <a:off x="4968407" y="4719213"/>
            <a:ext cx="938773" cy="250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2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sz="1029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9D216-4006-4CCF-956E-17AF14AE6C77}"/>
              </a:ext>
            </a:extLst>
          </p:cNvPr>
          <p:cNvSpPr txBox="1"/>
          <p:nvPr/>
        </p:nvSpPr>
        <p:spPr>
          <a:xfrm>
            <a:off x="5070142" y="3393063"/>
            <a:ext cx="343364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3D85FE-619E-4455-8209-8229E7A93532}"/>
              </a:ext>
            </a:extLst>
          </p:cNvPr>
          <p:cNvSpPr txBox="1"/>
          <p:nvPr/>
        </p:nvSpPr>
        <p:spPr>
          <a:xfrm>
            <a:off x="429632" y="364300"/>
            <a:ext cx="281494" cy="35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310D0D-784E-4673-AE24-0EDFB9658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6" y="3736015"/>
            <a:ext cx="4165287" cy="286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9FB9E4-3F69-4A4A-93ED-814402ECF515}"/>
              </a:ext>
            </a:extLst>
          </p:cNvPr>
          <p:cNvSpPr txBox="1"/>
          <p:nvPr/>
        </p:nvSpPr>
        <p:spPr>
          <a:xfrm>
            <a:off x="2770473" y="6458585"/>
            <a:ext cx="524503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102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029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02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A552C6-2801-47A7-9540-91FB75524708}"/>
              </a:ext>
            </a:extLst>
          </p:cNvPr>
          <p:cNvSpPr txBox="1"/>
          <p:nvPr/>
        </p:nvSpPr>
        <p:spPr>
          <a:xfrm>
            <a:off x="429632" y="3393063"/>
            <a:ext cx="281494" cy="35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72E47-8F8E-4AB2-B1A8-04C122EA4851}"/>
              </a:ext>
            </a:extLst>
          </p:cNvPr>
          <p:cNvSpPr txBox="1"/>
          <p:nvPr/>
        </p:nvSpPr>
        <p:spPr>
          <a:xfrm rot="16200000">
            <a:off x="609269" y="4913629"/>
            <a:ext cx="441146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72B04D-231A-4B77-A81E-C04112CE7D4E}"/>
              </a:ext>
            </a:extLst>
          </p:cNvPr>
          <p:cNvSpPr txBox="1"/>
          <p:nvPr/>
        </p:nvSpPr>
        <p:spPr>
          <a:xfrm>
            <a:off x="3326635" y="6037648"/>
            <a:ext cx="1034257" cy="223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1371"/>
              </a:spcAft>
            </a:pPr>
            <a:r>
              <a:rPr lang="en-US" sz="857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Threshold = 30 nM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7158B62-F671-471B-A4C2-870422D9EB3E}"/>
              </a:ext>
            </a:extLst>
          </p:cNvPr>
          <p:cNvSpPr/>
          <p:nvPr/>
        </p:nvSpPr>
        <p:spPr>
          <a:xfrm>
            <a:off x="3310147" y="6050847"/>
            <a:ext cx="1063973" cy="210773"/>
          </a:xfrm>
          <a:prstGeom prst="roundRect">
            <a:avLst/>
          </a:prstGeom>
          <a:noFill/>
          <a:ln w="3175">
            <a:solidFill>
              <a:srgbClr val="0F88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8FB41D-6864-4237-BEA0-45137A896D82}"/>
              </a:ext>
            </a:extLst>
          </p:cNvPr>
          <p:cNvSpPr txBox="1"/>
          <p:nvPr/>
        </p:nvSpPr>
        <p:spPr>
          <a:xfrm>
            <a:off x="1185739" y="5526297"/>
            <a:ext cx="668773" cy="223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686"/>
              </a:spcAft>
            </a:pPr>
            <a:r>
              <a:rPr lang="en-US" sz="857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857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 </a:t>
            </a:r>
            <a:r>
              <a:rPr lang="en-US" sz="857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0.16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8D77A26-0532-42DB-8576-8669EDE19E64}"/>
              </a:ext>
            </a:extLst>
          </p:cNvPr>
          <p:cNvSpPr/>
          <p:nvPr/>
        </p:nvSpPr>
        <p:spPr>
          <a:xfrm>
            <a:off x="1185739" y="5539496"/>
            <a:ext cx="644682" cy="210773"/>
          </a:xfrm>
          <a:prstGeom prst="roundRect">
            <a:avLst/>
          </a:prstGeom>
          <a:noFill/>
          <a:ln w="3175">
            <a:solidFill>
              <a:srgbClr val="0F88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07316F2-F06F-4427-9778-170134C6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1" y="576315"/>
            <a:ext cx="4096990" cy="278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E119DAE-9C10-4433-A05A-5D4AF4D8CF66}"/>
              </a:ext>
            </a:extLst>
          </p:cNvPr>
          <p:cNvSpPr txBox="1"/>
          <p:nvPr/>
        </p:nvSpPr>
        <p:spPr>
          <a:xfrm rot="16200000">
            <a:off x="616482" y="1718028"/>
            <a:ext cx="426720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62C85E-0481-4EF2-A487-8AC1D489D464}"/>
              </a:ext>
            </a:extLst>
          </p:cNvPr>
          <p:cNvSpPr txBox="1"/>
          <p:nvPr/>
        </p:nvSpPr>
        <p:spPr>
          <a:xfrm>
            <a:off x="2770472" y="3196175"/>
            <a:ext cx="524503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102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029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02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7FF6539-40D6-4F91-BEB2-36745F81165F}"/>
              </a:ext>
            </a:extLst>
          </p:cNvPr>
          <p:cNvGrpSpPr/>
          <p:nvPr/>
        </p:nvGrpSpPr>
        <p:grpSpPr>
          <a:xfrm>
            <a:off x="5867743" y="5967472"/>
            <a:ext cx="1504972" cy="245901"/>
            <a:chOff x="8031215" y="594781"/>
            <a:chExt cx="1504972" cy="24590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9FD9A0-C32F-4B8F-9F05-1115CB936966}"/>
                </a:ext>
              </a:extLst>
            </p:cNvPr>
            <p:cNvSpPr txBox="1"/>
            <p:nvPr/>
          </p:nvSpPr>
          <p:spPr>
            <a:xfrm>
              <a:off x="8031215" y="594781"/>
              <a:ext cx="1504972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686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Spearman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(k,&lt;K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&gt;) = -0.29</a:t>
              </a:r>
              <a:endPara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DCB6585-91F1-438A-95E6-4960BE7111A7}"/>
                </a:ext>
              </a:extLst>
            </p:cNvPr>
            <p:cNvSpPr/>
            <p:nvPr/>
          </p:nvSpPr>
          <p:spPr>
            <a:xfrm>
              <a:off x="8080897" y="626795"/>
              <a:ext cx="1330946" cy="211245"/>
            </a:xfrm>
            <a:prstGeom prst="roundRect">
              <a:avLst/>
            </a:prstGeom>
            <a:noFill/>
            <a:ln w="3175">
              <a:solidFill>
                <a:srgbClr val="5B84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43"/>
            </a:p>
          </p:txBody>
        </p:sp>
      </p:grpSp>
    </p:spTree>
    <p:extLst>
      <p:ext uri="{BB962C8B-B14F-4D97-AF65-F5344CB8AC3E}">
        <p14:creationId xmlns:p14="http://schemas.microsoft.com/office/powerpoint/2010/main" val="214554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ABFDA4BEC264498CE86ED02DAAC64D" ma:contentTypeVersion="12" ma:contentTypeDescription="Create a new document." ma:contentTypeScope="" ma:versionID="c6f69e6fb04e69e0d1420b2d3784d333">
  <xsd:schema xmlns:xsd="http://www.w3.org/2001/XMLSchema" xmlns:xs="http://www.w3.org/2001/XMLSchema" xmlns:p="http://schemas.microsoft.com/office/2006/metadata/properties" xmlns:ns3="8f930f76-f3c8-4bcf-a94c-c758cd964fec" xmlns:ns4="0b1f7842-6464-44da-b9e2-49b3b92f961f" targetNamespace="http://schemas.microsoft.com/office/2006/metadata/properties" ma:root="true" ma:fieldsID="3453119727e509e93875972d556acab1" ns3:_="" ns4:_="">
    <xsd:import namespace="8f930f76-f3c8-4bcf-a94c-c758cd964fec"/>
    <xsd:import namespace="0b1f7842-6464-44da-b9e2-49b3b92f96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30f76-f3c8-4bcf-a94c-c758cd964f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1f7842-6464-44da-b9e2-49b3b92f961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981FB1-DD4F-4E09-9C91-22EC4ED3793D}">
  <ds:schemaRefs>
    <ds:schemaRef ds:uri="http://purl.org/dc/terms/"/>
    <ds:schemaRef ds:uri="0b1f7842-6464-44da-b9e2-49b3b92f961f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f930f76-f3c8-4bcf-a94c-c758cd964fec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6E86FC9-EE80-4F96-942B-DFC1EB5D3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930f76-f3c8-4bcf-a94c-c758cd964fec"/>
    <ds:schemaRef ds:uri="0b1f7842-6464-44da-b9e2-49b3b92f96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60C8E6-BD35-4861-A253-756F232FF4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51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11</cp:revision>
  <dcterms:created xsi:type="dcterms:W3CDTF">2021-10-22T21:23:25Z</dcterms:created>
  <dcterms:modified xsi:type="dcterms:W3CDTF">2021-12-12T00:15:24Z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0x010100E7ABFDA4BEC264498CE86ED02DAAC64D</vt:lpwstr>
  </property>
</Properties>
</file>