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"/>
  </p:notesMasterIdLst>
  <p:sldIdLst>
    <p:sldId id="256" r:id="rId2"/>
  </p:sldIdLst>
  <p:sldSz cx="22860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18C"/>
    <a:srgbClr val="56B288"/>
    <a:srgbClr val="E111AB"/>
    <a:srgbClr val="FB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 varScale="1">
        <p:scale>
          <a:sx n="32" d="100"/>
          <a:sy n="32" d="100"/>
        </p:scale>
        <p:origin x="27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740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1pPr>
    <a:lvl2pPr marL="598703" algn="l" defTabSz="119740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2pPr>
    <a:lvl3pPr marL="1197407" algn="l" defTabSz="119740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3pPr>
    <a:lvl4pPr marL="1796110" algn="l" defTabSz="119740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4pPr>
    <a:lvl5pPr marL="2394814" algn="l" defTabSz="119740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5pPr>
    <a:lvl6pPr marL="2993517" algn="l" defTabSz="119740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6pPr>
    <a:lvl7pPr marL="3592220" algn="l" defTabSz="119740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7pPr>
    <a:lvl8pPr marL="4190924" algn="l" defTabSz="119740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8pPr>
    <a:lvl9pPr marL="4789627" algn="l" defTabSz="1197407" rtl="0" eaLnBrk="1" latinLnBrk="0" hangingPunct="1">
      <a:defRPr sz="157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4489452"/>
            <a:ext cx="19431000" cy="9550400"/>
          </a:xfrm>
        </p:spPr>
        <p:txBody>
          <a:bodyPr anchor="b"/>
          <a:lstStyle>
            <a:lvl1pPr algn="ctr"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14408152"/>
            <a:ext cx="17145000" cy="6623048"/>
          </a:xfrm>
        </p:spPr>
        <p:txBody>
          <a:bodyPr/>
          <a:lstStyle>
            <a:lvl1pPr marL="0" indent="0" algn="ctr">
              <a:buNone/>
              <a:defRPr sz="6000"/>
            </a:lvl1pPr>
            <a:lvl2pPr marL="1143000" indent="0" algn="ctr">
              <a:buNone/>
              <a:defRPr sz="5000"/>
            </a:lvl2pPr>
            <a:lvl3pPr marL="2286000" indent="0" algn="ctr">
              <a:buNone/>
              <a:defRPr sz="4500"/>
            </a:lvl3pPr>
            <a:lvl4pPr marL="3429000" indent="0" algn="ctr">
              <a:buNone/>
              <a:defRPr sz="4000"/>
            </a:lvl4pPr>
            <a:lvl5pPr marL="4572000" indent="0" algn="ctr">
              <a:buNone/>
              <a:defRPr sz="4000"/>
            </a:lvl5pPr>
            <a:lvl6pPr marL="5715000" indent="0" algn="ctr">
              <a:buNone/>
              <a:defRPr sz="4000"/>
            </a:lvl6pPr>
            <a:lvl7pPr marL="6858000" indent="0" algn="ctr">
              <a:buNone/>
              <a:defRPr sz="4000"/>
            </a:lvl7pPr>
            <a:lvl8pPr marL="8001000" indent="0" algn="ctr">
              <a:buNone/>
              <a:defRPr sz="4000"/>
            </a:lvl8pPr>
            <a:lvl9pPr marL="9144000" indent="0" algn="ctr"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9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4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1460500"/>
            <a:ext cx="4929188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6" y="1460500"/>
            <a:ext cx="14501813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0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6838958"/>
            <a:ext cx="19716750" cy="11410948"/>
          </a:xfrm>
        </p:spPr>
        <p:txBody>
          <a:bodyPr anchor="b"/>
          <a:lstStyle>
            <a:lvl1pPr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18357858"/>
            <a:ext cx="19716750" cy="6000748"/>
          </a:xfrm>
        </p:spPr>
        <p:txBody>
          <a:bodyPr/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  <a:lvl2pPr marL="11430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2860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429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4572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5715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6858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8001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9144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6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7302500"/>
            <a:ext cx="97155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7302500"/>
            <a:ext cx="97155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460506"/>
            <a:ext cx="1971675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6724652"/>
            <a:ext cx="9670850" cy="3295648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10020300"/>
            <a:ext cx="967085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6" y="6724652"/>
            <a:ext cx="9718478" cy="3295648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6" y="10020300"/>
            <a:ext cx="9718478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7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7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828800"/>
            <a:ext cx="7372945" cy="64008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3949706"/>
            <a:ext cx="11572875" cy="19494500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8229600"/>
            <a:ext cx="7372945" cy="15246352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7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828800"/>
            <a:ext cx="7372945" cy="64008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3949706"/>
            <a:ext cx="11572875" cy="19494500"/>
          </a:xfrm>
        </p:spPr>
        <p:txBody>
          <a:bodyPr anchor="t"/>
          <a:lstStyle>
            <a:lvl1pPr marL="0" indent="0">
              <a:buNone/>
              <a:defRPr sz="8000"/>
            </a:lvl1pPr>
            <a:lvl2pPr marL="1143000" indent="0">
              <a:buNone/>
              <a:defRPr sz="7000"/>
            </a:lvl2pPr>
            <a:lvl3pPr marL="2286000" indent="0">
              <a:buNone/>
              <a:defRPr sz="6000"/>
            </a:lvl3pPr>
            <a:lvl4pPr marL="3429000" indent="0">
              <a:buNone/>
              <a:defRPr sz="5000"/>
            </a:lvl4pPr>
            <a:lvl5pPr marL="4572000" indent="0">
              <a:buNone/>
              <a:defRPr sz="5000"/>
            </a:lvl5pPr>
            <a:lvl6pPr marL="5715000" indent="0">
              <a:buNone/>
              <a:defRPr sz="5000"/>
            </a:lvl6pPr>
            <a:lvl7pPr marL="6858000" indent="0">
              <a:buNone/>
              <a:defRPr sz="5000"/>
            </a:lvl7pPr>
            <a:lvl8pPr marL="8001000" indent="0">
              <a:buNone/>
              <a:defRPr sz="5000"/>
            </a:lvl8pPr>
            <a:lvl9pPr marL="9144000" indent="0">
              <a:buNone/>
              <a:defRPr sz="5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8229600"/>
            <a:ext cx="7372945" cy="15246352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3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1460506"/>
            <a:ext cx="1971675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7302500"/>
            <a:ext cx="1971675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25425406"/>
            <a:ext cx="51435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25425406"/>
            <a:ext cx="771525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25425406"/>
            <a:ext cx="51435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7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2286000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0" indent="-571500" algn="l" defTabSz="2286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Table 248">
            <a:extLst>
              <a:ext uri="{FF2B5EF4-FFF2-40B4-BE49-F238E27FC236}">
                <a16:creationId xmlns:a16="http://schemas.microsoft.com/office/drawing/2014/main" id="{63E74592-0F3D-4AB6-90E0-B831DFAF8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31585"/>
              </p:ext>
            </p:extLst>
          </p:nvPr>
        </p:nvGraphicFramePr>
        <p:xfrm>
          <a:off x="15126779" y="2536213"/>
          <a:ext cx="6972472" cy="3876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6236">
                  <a:extLst>
                    <a:ext uri="{9D8B030D-6E8A-4147-A177-3AD203B41FA5}">
                      <a16:colId xmlns:a16="http://schemas.microsoft.com/office/drawing/2014/main" val="1160396653"/>
                    </a:ext>
                  </a:extLst>
                </a:gridCol>
                <a:gridCol w="3486236">
                  <a:extLst>
                    <a:ext uri="{9D8B030D-6E8A-4147-A177-3AD203B41FA5}">
                      <a16:colId xmlns:a16="http://schemas.microsoft.com/office/drawing/2014/main" val="680134479"/>
                    </a:ext>
                  </a:extLst>
                </a:gridCol>
              </a:tblGrid>
              <a:tr h="6373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DTI Network Statistics</a:t>
                      </a:r>
                    </a:p>
                  </a:txBody>
                  <a:tcPr marL="158337" marR="158337" marT="79169" marB="7916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74667"/>
                  </a:ext>
                </a:extLst>
              </a:tr>
              <a:tr h="6421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</a:t>
                      </a:r>
                    </a:p>
                  </a:txBody>
                  <a:tcPr marL="158337" marR="158337" marT="79169" marB="7916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11,807</a:t>
                      </a:r>
                    </a:p>
                  </a:txBody>
                  <a:tcPr marL="158337" marR="158337" marT="79169" marB="7916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51256"/>
                  </a:ext>
                </a:extLst>
              </a:tr>
              <a:tr h="6421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Proteins</a:t>
                      </a:r>
                    </a:p>
                  </a:txBody>
                  <a:tcPr marL="158337" marR="158337" marT="79169" marB="7916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1,391</a:t>
                      </a:r>
                    </a:p>
                  </a:txBody>
                  <a:tcPr marL="158337" marR="158337" marT="79169" marB="7916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599061"/>
                  </a:ext>
                </a:extLst>
              </a:tr>
              <a:tr h="6421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Ligands</a:t>
                      </a:r>
                    </a:p>
                  </a:txBody>
                  <a:tcPr marL="158337" marR="158337" marT="79169" marB="7916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10,416</a:t>
                      </a:r>
                    </a:p>
                  </a:txBody>
                  <a:tcPr marL="158337" marR="158337" marT="79169" marB="7916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7290"/>
                  </a:ext>
                </a:extLst>
              </a:tr>
              <a:tr h="6421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 Edges</a:t>
                      </a:r>
                    </a:p>
                  </a:txBody>
                  <a:tcPr marL="158337" marR="158337" marT="79169" marB="7916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5,591</a:t>
                      </a:r>
                    </a:p>
                  </a:txBody>
                  <a:tcPr marL="158337" marR="158337" marT="79169" marB="7916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58989"/>
                  </a:ext>
                </a:extLst>
              </a:tr>
              <a:tr h="6421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Edges</a:t>
                      </a:r>
                    </a:p>
                  </a:txBody>
                  <a:tcPr marL="158337" marR="158337" marT="79169" marB="7916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31,976</a:t>
                      </a:r>
                    </a:p>
                  </a:txBody>
                  <a:tcPr marL="158337" marR="158337" marT="79169" marB="7916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536256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3782F83A-5033-4532-A7C4-BA03707BC5C8}"/>
              </a:ext>
            </a:extLst>
          </p:cNvPr>
          <p:cNvGrpSpPr/>
          <p:nvPr/>
        </p:nvGrpSpPr>
        <p:grpSpPr>
          <a:xfrm>
            <a:off x="14950559" y="18759115"/>
            <a:ext cx="6460101" cy="3050623"/>
            <a:chOff x="8862989" y="18881377"/>
            <a:chExt cx="6460101" cy="305062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40FB5D7-DCFB-4A25-9B03-81240D041882}"/>
                </a:ext>
              </a:extLst>
            </p:cNvPr>
            <p:cNvSpPr txBox="1"/>
            <p:nvPr/>
          </p:nvSpPr>
          <p:spPr>
            <a:xfrm>
              <a:off x="8925819" y="20244926"/>
              <a:ext cx="311976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Positive/Binding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0C8CA32-14EC-4016-9122-350CAA6ECC3F}"/>
                </a:ext>
              </a:extLst>
            </p:cNvPr>
            <p:cNvSpPr txBox="1"/>
            <p:nvPr/>
          </p:nvSpPr>
          <p:spPr>
            <a:xfrm>
              <a:off x="8862989" y="21147986"/>
              <a:ext cx="411202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Negative/Non-binding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10568DA-628C-4340-BC53-8FA7D96F03AF}"/>
                </a:ext>
              </a:extLst>
            </p:cNvPr>
            <p:cNvGrpSpPr/>
            <p:nvPr/>
          </p:nvGrpSpPr>
          <p:grpSpPr>
            <a:xfrm>
              <a:off x="13178903" y="18881377"/>
              <a:ext cx="2144187" cy="3050623"/>
              <a:chOff x="5199960" y="21850179"/>
              <a:chExt cx="999913" cy="1340908"/>
            </a:xfrm>
          </p:grpSpPr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90EBE366-BEE6-47E9-9107-143DB4FD54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43057" y="22215745"/>
                <a:ext cx="9841" cy="975342"/>
              </a:xfrm>
              <a:prstGeom prst="line">
                <a:avLst/>
              </a:prstGeom>
              <a:ln w="19050">
                <a:solidFill>
                  <a:srgbClr val="A9D18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3656A34-A65E-4574-B1A3-CA4483C737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9301" y="22195753"/>
                <a:ext cx="0" cy="984337"/>
              </a:xfrm>
              <a:prstGeom prst="line">
                <a:avLst/>
              </a:prstGeom>
              <a:ln w="19050">
                <a:solidFill>
                  <a:srgbClr val="F4B18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2192B15-4EC2-47D4-ACA2-1E3D3496A3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5578" y="22563582"/>
                <a:ext cx="68372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17BA5D52-0D83-4A18-AA77-A9A4EBFE3C18}"/>
                  </a:ext>
                </a:extLst>
              </p:cNvPr>
              <p:cNvSpPr/>
              <p:nvPr/>
            </p:nvSpPr>
            <p:spPr>
              <a:xfrm>
                <a:off x="5199960" y="21850179"/>
                <a:ext cx="320843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73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F6F6B76-6FC3-49C9-9103-D379F8EAC086}"/>
                  </a:ext>
                </a:extLst>
              </p:cNvPr>
              <p:cNvSpPr/>
              <p:nvPr/>
            </p:nvSpPr>
            <p:spPr>
              <a:xfrm>
                <a:off x="5879030" y="21850179"/>
                <a:ext cx="320843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73"/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ADBEB5E-3080-453A-B5D4-E0EF8AF84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8258" y="22995424"/>
                <a:ext cx="691042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7F22D7E-567D-4D73-8484-36102B18F1B4}"/>
                </a:ext>
              </a:extLst>
            </p:cNvPr>
            <p:cNvSpPr txBox="1"/>
            <p:nvPr/>
          </p:nvSpPr>
          <p:spPr>
            <a:xfrm>
              <a:off x="8948079" y="19052014"/>
              <a:ext cx="212429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Annotation</a:t>
              </a:r>
            </a:p>
          </p:txBody>
        </p: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96A55D3-3A7A-4415-981C-1519D673EE31}"/>
              </a:ext>
            </a:extLst>
          </p:cNvPr>
          <p:cNvSpPr/>
          <p:nvPr/>
        </p:nvSpPr>
        <p:spPr>
          <a:xfrm rot="5400000">
            <a:off x="7009952" y="14850699"/>
            <a:ext cx="1857889" cy="1622421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372901674">
                  <a:custGeom>
                    <a:avLst/>
                    <a:gdLst>
                      <a:gd name="connsiteX0" fmla="*/ 0 w 1136157"/>
                      <a:gd name="connsiteY0" fmla="*/ 295357 h 1181428"/>
                      <a:gd name="connsiteX1" fmla="*/ 568079 w 1136157"/>
                      <a:gd name="connsiteY1" fmla="*/ 295357 h 1181428"/>
                      <a:gd name="connsiteX2" fmla="*/ 568079 w 1136157"/>
                      <a:gd name="connsiteY2" fmla="*/ 0 h 1181428"/>
                      <a:gd name="connsiteX3" fmla="*/ 1136157 w 1136157"/>
                      <a:gd name="connsiteY3" fmla="*/ 590714 h 1181428"/>
                      <a:gd name="connsiteX4" fmla="*/ 568079 w 1136157"/>
                      <a:gd name="connsiteY4" fmla="*/ 1181428 h 1181428"/>
                      <a:gd name="connsiteX5" fmla="*/ 568079 w 1136157"/>
                      <a:gd name="connsiteY5" fmla="*/ 886071 h 1181428"/>
                      <a:gd name="connsiteX6" fmla="*/ 0 w 1136157"/>
                      <a:gd name="connsiteY6" fmla="*/ 886071 h 1181428"/>
                      <a:gd name="connsiteX7" fmla="*/ 0 w 1136157"/>
                      <a:gd name="connsiteY7" fmla="*/ 295357 h 11814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36157" h="1181428" fill="none" extrusionOk="0">
                        <a:moveTo>
                          <a:pt x="0" y="295357"/>
                        </a:moveTo>
                        <a:cubicBezTo>
                          <a:pt x="123945" y="312598"/>
                          <a:pt x="438105" y="335532"/>
                          <a:pt x="568079" y="295357"/>
                        </a:cubicBezTo>
                        <a:cubicBezTo>
                          <a:pt x="568880" y="197262"/>
                          <a:pt x="546738" y="120342"/>
                          <a:pt x="568079" y="0"/>
                        </a:cubicBezTo>
                        <a:cubicBezTo>
                          <a:pt x="685137" y="160668"/>
                          <a:pt x="908270" y="340460"/>
                          <a:pt x="1136157" y="590714"/>
                        </a:cubicBezTo>
                        <a:cubicBezTo>
                          <a:pt x="891489" y="747037"/>
                          <a:pt x="653810" y="1077475"/>
                          <a:pt x="568079" y="1181428"/>
                        </a:cubicBezTo>
                        <a:cubicBezTo>
                          <a:pt x="578517" y="1145391"/>
                          <a:pt x="569204" y="989739"/>
                          <a:pt x="568079" y="886071"/>
                        </a:cubicBezTo>
                        <a:cubicBezTo>
                          <a:pt x="447401" y="847365"/>
                          <a:pt x="280900" y="890381"/>
                          <a:pt x="0" y="886071"/>
                        </a:cubicBezTo>
                        <a:cubicBezTo>
                          <a:pt x="17828" y="786666"/>
                          <a:pt x="26704" y="362396"/>
                          <a:pt x="0" y="295357"/>
                        </a:cubicBezTo>
                        <a:close/>
                      </a:path>
                      <a:path w="1136157" h="1181428" stroke="0" extrusionOk="0">
                        <a:moveTo>
                          <a:pt x="0" y="295357"/>
                        </a:moveTo>
                        <a:cubicBezTo>
                          <a:pt x="252352" y="307751"/>
                          <a:pt x="418623" y="296643"/>
                          <a:pt x="568079" y="295357"/>
                        </a:cubicBezTo>
                        <a:cubicBezTo>
                          <a:pt x="565793" y="217388"/>
                          <a:pt x="579244" y="48583"/>
                          <a:pt x="568079" y="0"/>
                        </a:cubicBezTo>
                        <a:cubicBezTo>
                          <a:pt x="809662" y="146256"/>
                          <a:pt x="1058320" y="403693"/>
                          <a:pt x="1136157" y="590714"/>
                        </a:cubicBezTo>
                        <a:cubicBezTo>
                          <a:pt x="977931" y="730994"/>
                          <a:pt x="772343" y="1025567"/>
                          <a:pt x="568079" y="1181428"/>
                        </a:cubicBezTo>
                        <a:cubicBezTo>
                          <a:pt x="570021" y="1065852"/>
                          <a:pt x="572648" y="992795"/>
                          <a:pt x="568079" y="886071"/>
                        </a:cubicBezTo>
                        <a:cubicBezTo>
                          <a:pt x="486134" y="899959"/>
                          <a:pt x="249887" y="854415"/>
                          <a:pt x="0" y="886071"/>
                        </a:cubicBezTo>
                        <a:cubicBezTo>
                          <a:pt x="-30962" y="808271"/>
                          <a:pt x="-17407" y="515406"/>
                          <a:pt x="0" y="29535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71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FF9EF4-350F-4BA3-8B29-220D408BE63E}"/>
              </a:ext>
            </a:extLst>
          </p:cNvPr>
          <p:cNvGrpSpPr/>
          <p:nvPr/>
        </p:nvGrpSpPr>
        <p:grpSpPr>
          <a:xfrm>
            <a:off x="15345718" y="22946287"/>
            <a:ext cx="7066940" cy="3054886"/>
            <a:chOff x="17385277" y="18931406"/>
            <a:chExt cx="7066940" cy="3054886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36C559E-A05B-44B9-8478-CD5B3737E18B}"/>
                </a:ext>
              </a:extLst>
            </p:cNvPr>
            <p:cNvSpPr txBox="1"/>
            <p:nvPr/>
          </p:nvSpPr>
          <p:spPr>
            <a:xfrm>
              <a:off x="18146508" y="19857696"/>
              <a:ext cx="6135244" cy="2128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329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4329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4329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</a:t>
              </a:r>
              <a:r>
                <a:rPr lang="en-US" sz="432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43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r>
                <a:rPr lang="en-US" sz="4329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4329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4329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</a:t>
              </a:r>
              <a:r>
                <a:rPr lang="en-US" sz="43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2</a:t>
              </a:r>
            </a:p>
            <a:p>
              <a:r>
                <a:rPr lang="el-GR" sz="4329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ρ</a:t>
              </a:r>
              <a:r>
                <a:rPr lang="en-US" sz="4329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 </a:t>
              </a:r>
              <a:r>
                <a:rPr lang="el-GR" sz="4572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3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1/(1+2) = 0.33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9237E6D-6E36-41D0-9CEA-DE1DDC8A6108}"/>
                </a:ext>
              </a:extLst>
            </p:cNvPr>
            <p:cNvSpPr txBox="1"/>
            <p:nvPr/>
          </p:nvSpPr>
          <p:spPr>
            <a:xfrm>
              <a:off x="17385277" y="18931406"/>
              <a:ext cx="7066940" cy="1675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400" i="1" dirty="0">
                  <a:latin typeface="-apple-system"/>
                </a:rPr>
                <a:t>Ligand: Ripk1-IN-7</a:t>
              </a:r>
            </a:p>
            <a:p>
              <a:br>
                <a:rPr lang="en-US" sz="3429" dirty="0">
                  <a:latin typeface="-apple-system"/>
                </a:rPr>
              </a:br>
              <a:endParaRPr lang="en-US" sz="342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8E5070A-6CC3-4C74-91A2-AEDE572BD2BA}"/>
              </a:ext>
            </a:extLst>
          </p:cNvPr>
          <p:cNvGrpSpPr/>
          <p:nvPr/>
        </p:nvGrpSpPr>
        <p:grpSpPr>
          <a:xfrm>
            <a:off x="1942968" y="17130936"/>
            <a:ext cx="12221510" cy="9357604"/>
            <a:chOff x="12257314" y="8882742"/>
            <a:chExt cx="12221510" cy="9357604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CCF695D-009F-4E8F-B2D6-0E725AB00C82}"/>
                </a:ext>
              </a:extLst>
            </p:cNvPr>
            <p:cNvSpPr/>
            <p:nvPr/>
          </p:nvSpPr>
          <p:spPr>
            <a:xfrm>
              <a:off x="17048418" y="12678441"/>
              <a:ext cx="2417483" cy="227301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17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5E66C44-B688-4965-A6AB-1990D20BD161}"/>
                </a:ext>
              </a:extLst>
            </p:cNvPr>
            <p:cNvSpPr/>
            <p:nvPr/>
          </p:nvSpPr>
          <p:spPr>
            <a:xfrm>
              <a:off x="12257314" y="8882742"/>
              <a:ext cx="11999686" cy="9357604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71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CA94508-2EEC-4CFB-B745-14995D5FB49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6512" y="13345233"/>
              <a:ext cx="2097771" cy="216313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DF644D8-B6D5-44C5-BBB2-A77E35C66D85}"/>
                </a:ext>
              </a:extLst>
            </p:cNvPr>
            <p:cNvSpPr txBox="1"/>
            <p:nvPr/>
          </p:nvSpPr>
          <p:spPr>
            <a:xfrm>
              <a:off x="17411884" y="15114100"/>
              <a:ext cx="7066940" cy="1675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429" dirty="0">
                  <a:latin typeface="-apple-system"/>
                </a:rPr>
                <a:t>Ripk1-IN-7</a:t>
              </a:r>
            </a:p>
            <a:p>
              <a:br>
                <a:rPr lang="en-US" sz="3429" dirty="0">
                  <a:latin typeface="-apple-system"/>
                </a:rPr>
              </a:br>
              <a:endParaRPr lang="en-US" sz="342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0B2E043-EDC4-4B9E-A07A-0B5A6CE97A6B}"/>
                </a:ext>
              </a:extLst>
            </p:cNvPr>
            <p:cNvSpPr txBox="1"/>
            <p:nvPr/>
          </p:nvSpPr>
          <p:spPr>
            <a:xfrm>
              <a:off x="13205356" y="14357881"/>
              <a:ext cx="3207100" cy="1147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42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Threonine-protein kinase 4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4D856C8-FBA4-491A-A1B4-DDDC018A808A}"/>
                </a:ext>
              </a:extLst>
            </p:cNvPr>
            <p:cNvSpPr/>
            <p:nvPr/>
          </p:nvSpPr>
          <p:spPr>
            <a:xfrm>
              <a:off x="18083490" y="9430430"/>
              <a:ext cx="2352809" cy="2213279"/>
            </a:xfrm>
            <a:prstGeom prst="ellipse">
              <a:avLst/>
            </a:prstGeom>
            <a:noFill/>
            <a:ln>
              <a:solidFill>
                <a:srgbClr val="E111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71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CD8D0BD-E997-4394-8144-73BA6EA154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27994" y="11624042"/>
              <a:ext cx="514187" cy="10856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 descr="Diagram&#10;&#10;Description automatically generated">
              <a:extLst>
                <a:ext uri="{FF2B5EF4-FFF2-40B4-BE49-F238E27FC236}">
                  <a16:creationId xmlns:a16="http://schemas.microsoft.com/office/drawing/2014/main" id="{82720164-4AA0-44B4-971A-56FFE7941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53350" y="12847106"/>
              <a:ext cx="1007614" cy="1935681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35CF9D0-A550-4784-AA80-E718D12DCADB}"/>
                </a:ext>
              </a:extLst>
            </p:cNvPr>
            <p:cNvGrpSpPr/>
            <p:nvPr/>
          </p:nvGrpSpPr>
          <p:grpSpPr>
            <a:xfrm>
              <a:off x="12711636" y="12017887"/>
              <a:ext cx="2352809" cy="2213279"/>
              <a:chOff x="11262360" y="3855720"/>
              <a:chExt cx="1646966" cy="1549295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FB253AFD-C445-49AE-9B21-B0657676197E}"/>
                  </a:ext>
                </a:extLst>
              </p:cNvPr>
              <p:cNvSpPr/>
              <p:nvPr/>
            </p:nvSpPr>
            <p:spPr>
              <a:xfrm>
                <a:off x="11262360" y="3855720"/>
                <a:ext cx="1646966" cy="1549295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71"/>
              </a:p>
            </p:txBody>
          </p:sp>
          <p:pic>
            <p:nvPicPr>
              <p:cNvPr id="36" name="Picture 35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34A7031A-5D4B-4E86-B1B7-9B1CE4D1A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11604663" y="4105491"/>
                <a:ext cx="857363" cy="1108770"/>
              </a:xfrm>
              <a:prstGeom prst="rect">
                <a:avLst/>
              </a:prstGeom>
            </p:spPr>
          </p:pic>
        </p:grpSp>
        <p:pic>
          <p:nvPicPr>
            <p:cNvPr id="38" name="Picture 37" descr="Shape, arrow&#10;&#10;Description automatically generated">
              <a:extLst>
                <a:ext uri="{FF2B5EF4-FFF2-40B4-BE49-F238E27FC236}">
                  <a16:creationId xmlns:a16="http://schemas.microsoft.com/office/drawing/2014/main" id="{D79E8A45-EDFD-44CC-B7C8-6C7583009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527994" y="9891202"/>
              <a:ext cx="1463801" cy="1415189"/>
            </a:xfrm>
            <a:prstGeom prst="rect">
              <a:avLst/>
            </a:prstGeom>
          </p:spPr>
        </p:pic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83F8916-5ACA-4F78-AF0A-2D350D3BA6ED}"/>
                </a:ext>
              </a:extLst>
            </p:cNvPr>
            <p:cNvSpPr txBox="1"/>
            <p:nvPr/>
          </p:nvSpPr>
          <p:spPr>
            <a:xfrm>
              <a:off x="20516929" y="10812604"/>
              <a:ext cx="2972120" cy="1147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429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Amyloid core of RIP1</a:t>
              </a: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204FB7CB-3C27-49EC-993C-F9B04E51809F}"/>
                </a:ext>
              </a:extLst>
            </p:cNvPr>
            <p:cNvSpPr/>
            <p:nvPr/>
          </p:nvSpPr>
          <p:spPr>
            <a:xfrm>
              <a:off x="20516930" y="14145200"/>
              <a:ext cx="2352809" cy="2213279"/>
            </a:xfrm>
            <a:prstGeom prst="ellipse">
              <a:avLst/>
            </a:prstGeom>
            <a:noFill/>
            <a:ln>
              <a:solidFill>
                <a:srgbClr val="E111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71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5571C2C-FE79-40C0-A187-60E243E13D80}"/>
                </a:ext>
              </a:extLst>
            </p:cNvPr>
            <p:cNvCxnSpPr>
              <a:cxnSpLocks/>
            </p:cNvCxnSpPr>
            <p:nvPr/>
          </p:nvCxnSpPr>
          <p:spPr>
            <a:xfrm>
              <a:off x="19390035" y="14197808"/>
              <a:ext cx="1256539" cy="512531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5554D10-2C3E-4005-9758-1F43A5E09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895143" y="14686643"/>
              <a:ext cx="1618873" cy="1374314"/>
            </a:xfrm>
            <a:prstGeom prst="rect">
              <a:avLst/>
            </a:prstGeom>
          </p:spPr>
        </p:pic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39C6111-B11E-404C-AB0D-20231BFDA310}"/>
                </a:ext>
              </a:extLst>
            </p:cNvPr>
            <p:cNvSpPr txBox="1"/>
            <p:nvPr/>
          </p:nvSpPr>
          <p:spPr>
            <a:xfrm>
              <a:off x="18664380" y="16149746"/>
              <a:ext cx="3207100" cy="1147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42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Threonine-protein kinase 3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416685E-D165-499F-B9AA-E071C5E6C8F4}"/>
              </a:ext>
            </a:extLst>
          </p:cNvPr>
          <p:cNvGrpSpPr/>
          <p:nvPr/>
        </p:nvGrpSpPr>
        <p:grpSpPr>
          <a:xfrm>
            <a:off x="16227816" y="10300855"/>
            <a:ext cx="4141783" cy="2111758"/>
            <a:chOff x="729252" y="10234438"/>
            <a:chExt cx="1824572" cy="89368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B3D54BD-FEE6-4CAB-B89E-270A9C9018F4}"/>
                </a:ext>
              </a:extLst>
            </p:cNvPr>
            <p:cNvSpPr txBox="1"/>
            <p:nvPr/>
          </p:nvSpPr>
          <p:spPr>
            <a:xfrm>
              <a:off x="1288682" y="10271062"/>
              <a:ext cx="1265142" cy="242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1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Protein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44F7490-E4CE-4A17-B8F6-A39D66503EAF}"/>
                </a:ext>
              </a:extLst>
            </p:cNvPr>
            <p:cNvSpPr txBox="1"/>
            <p:nvPr/>
          </p:nvSpPr>
          <p:spPr>
            <a:xfrm>
              <a:off x="1288682" y="10852929"/>
              <a:ext cx="1265142" cy="242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1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Ligand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D3BE67-A648-44A7-A2F6-CAE12562BB16}"/>
                </a:ext>
              </a:extLst>
            </p:cNvPr>
            <p:cNvSpPr/>
            <p:nvPr/>
          </p:nvSpPr>
          <p:spPr>
            <a:xfrm>
              <a:off x="729252" y="10785584"/>
              <a:ext cx="364294" cy="34254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10B8C5-C557-4E69-A2F0-A95B1179DD16}"/>
                </a:ext>
              </a:extLst>
            </p:cNvPr>
            <p:cNvSpPr/>
            <p:nvPr/>
          </p:nvSpPr>
          <p:spPr>
            <a:xfrm>
              <a:off x="729252" y="10234438"/>
              <a:ext cx="364294" cy="342543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07237B5-B781-4468-A644-4A6B63CE8E91}"/>
              </a:ext>
            </a:extLst>
          </p:cNvPr>
          <p:cNvSpPr txBox="1"/>
          <p:nvPr/>
        </p:nvSpPr>
        <p:spPr>
          <a:xfrm>
            <a:off x="730459" y="16131088"/>
            <a:ext cx="19741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pic>
        <p:nvPicPr>
          <p:cNvPr id="7" name="Picture 6" descr="A picture containing echinoderm, stone, wheel, building material&#10;&#10;Description automatically generated">
            <a:extLst>
              <a:ext uri="{FF2B5EF4-FFF2-40B4-BE49-F238E27FC236}">
                <a16:creationId xmlns:a16="http://schemas.microsoft.com/office/drawing/2014/main" id="{81ED1095-9453-4A79-98E4-364F7279BE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10" y="361050"/>
            <a:ext cx="14028679" cy="1402867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9A873D2-251E-4A9D-A45A-AC65344046F7}"/>
              </a:ext>
            </a:extLst>
          </p:cNvPr>
          <p:cNvSpPr txBox="1"/>
          <p:nvPr/>
        </p:nvSpPr>
        <p:spPr>
          <a:xfrm>
            <a:off x="681905" y="630331"/>
            <a:ext cx="19741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7659</TotalTime>
  <Words>59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190</cp:revision>
  <dcterms:created xsi:type="dcterms:W3CDTF">2021-06-02T18:26:13Z</dcterms:created>
  <dcterms:modified xsi:type="dcterms:W3CDTF">2021-09-11T15:00:42Z</dcterms:modified>
</cp:coreProperties>
</file>