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"/>
  </p:notesMasterIdLst>
  <p:sldIdLst>
    <p:sldId id="256" r:id="rId2"/>
  </p:sldIdLst>
  <p:sldSz cx="141732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E5"/>
    <a:srgbClr val="E8F3FF"/>
    <a:srgbClr val="FFA90A"/>
    <a:srgbClr val="2F98FF"/>
    <a:srgbClr val="B0FFF5"/>
    <a:srgbClr val="FCD4C3"/>
    <a:srgbClr val="DEB1E1"/>
    <a:srgbClr val="FFFFFF"/>
    <a:srgbClr val="B2F2A0"/>
    <a:srgbClr val="A3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48" d="100"/>
          <a:sy n="48" d="100"/>
        </p:scale>
        <p:origin x="45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1738" y="1143000"/>
            <a:ext cx="1914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1pPr>
    <a:lvl2pPr marL="29987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2pPr>
    <a:lvl3pPr marL="59975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3pPr>
    <a:lvl4pPr marL="89963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4pPr>
    <a:lvl5pPr marL="119951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5pPr>
    <a:lvl6pPr marL="1499387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6pPr>
    <a:lvl7pPr marL="1799265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7pPr>
    <a:lvl8pPr marL="2099142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8pPr>
    <a:lvl9pPr marL="2399020" algn="l" defTabSz="599755" rtl="0" eaLnBrk="1" latinLnBrk="0" hangingPunct="1">
      <a:defRPr sz="7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71738" y="1143000"/>
            <a:ext cx="1914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90" y="3741210"/>
            <a:ext cx="12047220" cy="7958667"/>
          </a:xfrm>
        </p:spPr>
        <p:txBody>
          <a:bodyPr anchor="b"/>
          <a:lstStyle>
            <a:lvl1pPr algn="ctr">
              <a:defRPr sz="9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12006793"/>
            <a:ext cx="10629900" cy="5519207"/>
          </a:xfrm>
        </p:spPr>
        <p:txBody>
          <a:bodyPr/>
          <a:lstStyle>
            <a:lvl1pPr marL="0" indent="0" algn="ctr">
              <a:buNone/>
              <a:defRPr sz="3720"/>
            </a:lvl1pPr>
            <a:lvl2pPr marL="708660" indent="0" algn="ctr">
              <a:buNone/>
              <a:defRPr sz="3100"/>
            </a:lvl2pPr>
            <a:lvl3pPr marL="1417320" indent="0" algn="ctr">
              <a:buNone/>
              <a:defRPr sz="2790"/>
            </a:lvl3pPr>
            <a:lvl4pPr marL="2125980" indent="0" algn="ctr">
              <a:buNone/>
              <a:defRPr sz="2480"/>
            </a:lvl4pPr>
            <a:lvl5pPr marL="2834640" indent="0" algn="ctr">
              <a:buNone/>
              <a:defRPr sz="2480"/>
            </a:lvl5pPr>
            <a:lvl6pPr marL="3543300" indent="0" algn="ctr">
              <a:buNone/>
              <a:defRPr sz="2480"/>
            </a:lvl6pPr>
            <a:lvl7pPr marL="4251960" indent="0" algn="ctr">
              <a:buNone/>
              <a:defRPr sz="2480"/>
            </a:lvl7pPr>
            <a:lvl8pPr marL="4960620" indent="0" algn="ctr">
              <a:buNone/>
              <a:defRPr sz="2480"/>
            </a:lvl8pPr>
            <a:lvl9pPr marL="5669280" indent="0" algn="ctr">
              <a:buNone/>
              <a:defRPr sz="2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9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7" y="1217084"/>
            <a:ext cx="3056096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8" y="1217084"/>
            <a:ext cx="8991124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5699132"/>
            <a:ext cx="12224385" cy="9509123"/>
          </a:xfrm>
        </p:spPr>
        <p:txBody>
          <a:bodyPr anchor="b"/>
          <a:lstStyle>
            <a:lvl1pPr>
              <a:defRPr sz="9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15298215"/>
            <a:ext cx="12224385" cy="5000623"/>
          </a:xfrm>
        </p:spPr>
        <p:txBody>
          <a:bodyPr/>
          <a:lstStyle>
            <a:lvl1pPr marL="0" indent="0">
              <a:buNone/>
              <a:defRPr sz="3720">
                <a:solidFill>
                  <a:schemeClr val="tx1"/>
                </a:solidFill>
              </a:defRPr>
            </a:lvl1pPr>
            <a:lvl2pPr marL="70866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41732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3pPr>
            <a:lvl4pPr marL="21259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4pPr>
            <a:lvl5pPr marL="283464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5pPr>
            <a:lvl6pPr marL="354330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6pPr>
            <a:lvl7pPr marL="425196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7pPr>
            <a:lvl8pPr marL="496062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8pPr>
            <a:lvl9pPr marL="566928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6085417"/>
            <a:ext cx="602361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6085417"/>
            <a:ext cx="602361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217089"/>
            <a:ext cx="12224385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5" y="5603877"/>
            <a:ext cx="5995927" cy="2746373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5" y="8350250"/>
            <a:ext cx="5995927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5603877"/>
            <a:ext cx="6025456" cy="2746373"/>
          </a:xfrm>
        </p:spPr>
        <p:txBody>
          <a:bodyPr anchor="b"/>
          <a:lstStyle>
            <a:lvl1pPr marL="0" indent="0">
              <a:buNone/>
              <a:defRPr sz="3720" b="1"/>
            </a:lvl1pPr>
            <a:lvl2pPr marL="708660" indent="0">
              <a:buNone/>
              <a:defRPr sz="3100" b="1"/>
            </a:lvl2pPr>
            <a:lvl3pPr marL="1417320" indent="0">
              <a:buNone/>
              <a:defRPr sz="2790" b="1"/>
            </a:lvl3pPr>
            <a:lvl4pPr marL="2125980" indent="0">
              <a:buNone/>
              <a:defRPr sz="2480" b="1"/>
            </a:lvl4pPr>
            <a:lvl5pPr marL="2834640" indent="0">
              <a:buNone/>
              <a:defRPr sz="2480" b="1"/>
            </a:lvl5pPr>
            <a:lvl6pPr marL="3543300" indent="0">
              <a:buNone/>
              <a:defRPr sz="2480" b="1"/>
            </a:lvl6pPr>
            <a:lvl7pPr marL="4251960" indent="0">
              <a:buNone/>
              <a:defRPr sz="2480" b="1"/>
            </a:lvl7pPr>
            <a:lvl8pPr marL="4960620" indent="0">
              <a:buNone/>
              <a:defRPr sz="2480" b="1"/>
            </a:lvl8pPr>
            <a:lvl9pPr marL="5669280" indent="0">
              <a:buNone/>
              <a:defRPr sz="2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8350250"/>
            <a:ext cx="6025456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524000"/>
            <a:ext cx="4571226" cy="53340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3291422"/>
            <a:ext cx="7175183" cy="16245417"/>
          </a:xfrm>
        </p:spPr>
        <p:txBody>
          <a:bodyPr/>
          <a:lstStyle>
            <a:lvl1pPr>
              <a:defRPr sz="4960"/>
            </a:lvl1pPr>
            <a:lvl2pPr>
              <a:defRPr sz="4340"/>
            </a:lvl2pPr>
            <a:lvl3pPr>
              <a:defRPr sz="372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6858000"/>
            <a:ext cx="4571226" cy="12705293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1524000"/>
            <a:ext cx="4571226" cy="53340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3291422"/>
            <a:ext cx="7175183" cy="16245417"/>
          </a:xfrm>
        </p:spPr>
        <p:txBody>
          <a:bodyPr anchor="t"/>
          <a:lstStyle>
            <a:lvl1pPr marL="0" indent="0">
              <a:buNone/>
              <a:defRPr sz="4960"/>
            </a:lvl1pPr>
            <a:lvl2pPr marL="708660" indent="0">
              <a:buNone/>
              <a:defRPr sz="4340"/>
            </a:lvl2pPr>
            <a:lvl3pPr marL="1417320" indent="0">
              <a:buNone/>
              <a:defRPr sz="3720"/>
            </a:lvl3pPr>
            <a:lvl4pPr marL="2125980" indent="0">
              <a:buNone/>
              <a:defRPr sz="3100"/>
            </a:lvl4pPr>
            <a:lvl5pPr marL="2834640" indent="0">
              <a:buNone/>
              <a:defRPr sz="3100"/>
            </a:lvl5pPr>
            <a:lvl6pPr marL="3543300" indent="0">
              <a:buNone/>
              <a:defRPr sz="3100"/>
            </a:lvl6pPr>
            <a:lvl7pPr marL="4251960" indent="0">
              <a:buNone/>
              <a:defRPr sz="3100"/>
            </a:lvl7pPr>
            <a:lvl8pPr marL="4960620" indent="0">
              <a:buNone/>
              <a:defRPr sz="3100"/>
            </a:lvl8pPr>
            <a:lvl9pPr marL="5669280" indent="0">
              <a:buNone/>
              <a:defRPr sz="3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6858000"/>
            <a:ext cx="4571226" cy="12705293"/>
          </a:xfrm>
        </p:spPr>
        <p:txBody>
          <a:bodyPr/>
          <a:lstStyle>
            <a:lvl1pPr marL="0" indent="0">
              <a:buNone/>
              <a:defRPr sz="2480"/>
            </a:lvl1pPr>
            <a:lvl2pPr marL="708660" indent="0">
              <a:buNone/>
              <a:defRPr sz="2170"/>
            </a:lvl2pPr>
            <a:lvl3pPr marL="1417320" indent="0">
              <a:buNone/>
              <a:defRPr sz="1860"/>
            </a:lvl3pPr>
            <a:lvl4pPr marL="2125980" indent="0">
              <a:buNone/>
              <a:defRPr sz="1550"/>
            </a:lvl4pPr>
            <a:lvl5pPr marL="2834640" indent="0">
              <a:buNone/>
              <a:defRPr sz="1550"/>
            </a:lvl5pPr>
            <a:lvl6pPr marL="3543300" indent="0">
              <a:buNone/>
              <a:defRPr sz="1550"/>
            </a:lvl6pPr>
            <a:lvl7pPr marL="4251960" indent="0">
              <a:buNone/>
              <a:defRPr sz="1550"/>
            </a:lvl7pPr>
            <a:lvl8pPr marL="4960620" indent="0">
              <a:buNone/>
              <a:defRPr sz="1550"/>
            </a:lvl8pPr>
            <a:lvl9pPr marL="5669280" indent="0">
              <a:buNone/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1217089"/>
            <a:ext cx="12224385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6085417"/>
            <a:ext cx="12224385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21187839"/>
            <a:ext cx="318897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21187839"/>
            <a:ext cx="4783455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21187839"/>
            <a:ext cx="318897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9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417320" rtl="0" eaLnBrk="1" latinLnBrk="0" hangingPunct="1">
        <a:lnSpc>
          <a:spcPct val="90000"/>
        </a:lnSpc>
        <a:spcBef>
          <a:spcPct val="0"/>
        </a:spcBef>
        <a:buNone/>
        <a:defRPr sz="6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4330" indent="-354330" algn="l" defTabSz="1417320" rtl="0" eaLnBrk="1" latinLnBrk="0" hangingPunct="1">
        <a:lnSpc>
          <a:spcPct val="90000"/>
        </a:lnSpc>
        <a:spcBef>
          <a:spcPts val="1550"/>
        </a:spcBef>
        <a:buFont typeface="Arial" panose="020B0604020202020204" pitchFamily="34" charset="0"/>
        <a:buChar char="•"/>
        <a:defRPr sz="4340" kern="1200">
          <a:solidFill>
            <a:schemeClr val="tx1"/>
          </a:solidFill>
          <a:latin typeface="+mn-lt"/>
          <a:ea typeface="+mn-ea"/>
          <a:cs typeface="+mn-cs"/>
        </a:defRPr>
      </a:lvl1pPr>
      <a:lvl2pPr marL="10629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7716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4803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318897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89763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60629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531495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6023610" indent="-354330" algn="l" defTabSz="1417320" rtl="0" eaLnBrk="1" latinLnBrk="0" hangingPunct="1">
        <a:lnSpc>
          <a:spcPct val="90000"/>
        </a:lnSpc>
        <a:spcBef>
          <a:spcPts val="775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4173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3pPr>
      <a:lvl4pPr marL="21259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4pPr>
      <a:lvl5pPr marL="283464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5pPr>
      <a:lvl6pPr marL="354330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6pPr>
      <a:lvl7pPr marL="425196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7pPr>
      <a:lvl8pPr marL="496062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8pPr>
      <a:lvl9pPr marL="5669280" algn="l" defTabSz="1417320" rtl="0" eaLnBrk="1" latinLnBrk="0" hangingPunct="1">
        <a:defRPr sz="2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F5298-37F0-4E04-9FDF-9621E1525BFB}"/>
              </a:ext>
            </a:extLst>
          </p:cNvPr>
          <p:cNvGrpSpPr/>
          <p:nvPr/>
        </p:nvGrpSpPr>
        <p:grpSpPr>
          <a:xfrm>
            <a:off x="0" y="120482"/>
            <a:ext cx="15306261" cy="8498494"/>
            <a:chOff x="73075" y="99402"/>
            <a:chExt cx="15102853" cy="782433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078558-F2EC-4075-A219-D678D16B2F8F}"/>
                </a:ext>
              </a:extLst>
            </p:cNvPr>
            <p:cNvSpPr txBox="1"/>
            <p:nvPr/>
          </p:nvSpPr>
          <p:spPr>
            <a:xfrm>
              <a:off x="268420" y="99402"/>
              <a:ext cx="897706" cy="530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7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833E798-11FC-446B-AF6C-D8427DA87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420" y="849262"/>
              <a:ext cx="13750710" cy="692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F88E82-9832-4E0A-A00B-D98A53730BDB}"/>
                </a:ext>
              </a:extLst>
            </p:cNvPr>
            <p:cNvSpPr txBox="1"/>
            <p:nvPr/>
          </p:nvSpPr>
          <p:spPr>
            <a:xfrm>
              <a:off x="5797687" y="7557945"/>
              <a:ext cx="4182893" cy="3657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Affinity in kcal/mole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55DCB5-551E-43CB-9730-C26043F8703E}"/>
                </a:ext>
              </a:extLst>
            </p:cNvPr>
            <p:cNvSpPr txBox="1"/>
            <p:nvPr/>
          </p:nvSpPr>
          <p:spPr>
            <a:xfrm rot="16200000">
              <a:off x="-106363" y="3974056"/>
              <a:ext cx="749567" cy="39069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DC6409-1EB0-4F5F-BCB8-D7E0F60907C4}"/>
                </a:ext>
              </a:extLst>
            </p:cNvPr>
            <p:cNvSpPr txBox="1"/>
            <p:nvPr/>
          </p:nvSpPr>
          <p:spPr>
            <a:xfrm>
              <a:off x="8324546" y="1033028"/>
              <a:ext cx="2700542" cy="647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 of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-1.75 kcal/mole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7B0D58-E4CE-4FA6-9B50-1D8364928CD7}"/>
                </a:ext>
              </a:extLst>
            </p:cNvPr>
            <p:cNvSpPr/>
            <p:nvPr/>
          </p:nvSpPr>
          <p:spPr>
            <a:xfrm>
              <a:off x="11827265" y="995871"/>
              <a:ext cx="2045034" cy="930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B5331D-8F39-4FDC-9D08-414335693E54}"/>
                </a:ext>
              </a:extLst>
            </p:cNvPr>
            <p:cNvSpPr txBox="1"/>
            <p:nvPr/>
          </p:nvSpPr>
          <p:spPr>
            <a:xfrm>
              <a:off x="12475386" y="1033028"/>
              <a:ext cx="2700542" cy="365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5B61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 100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F3CF25-7269-4019-B3D2-24D6DBC39CE2}"/>
                </a:ext>
              </a:extLst>
            </p:cNvPr>
            <p:cNvSpPr txBox="1"/>
            <p:nvPr/>
          </p:nvSpPr>
          <p:spPr>
            <a:xfrm>
              <a:off x="12475386" y="1418739"/>
              <a:ext cx="2700542" cy="365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5B616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Bottom 100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90C59C-2127-496E-AD62-AD7FA4B8F743}"/>
                </a:ext>
              </a:extLst>
            </p:cNvPr>
            <p:cNvSpPr/>
            <p:nvPr/>
          </p:nvSpPr>
          <p:spPr>
            <a:xfrm>
              <a:off x="11955988" y="1091046"/>
              <a:ext cx="390676" cy="311285"/>
            </a:xfrm>
            <a:prstGeom prst="rect">
              <a:avLst/>
            </a:prstGeom>
            <a:solidFill>
              <a:srgbClr val="E8F3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AD65E02-ABDD-44A6-8E1E-02DB9AFAEBEA}"/>
                </a:ext>
              </a:extLst>
            </p:cNvPr>
            <p:cNvSpPr/>
            <p:nvPr/>
          </p:nvSpPr>
          <p:spPr>
            <a:xfrm>
              <a:off x="11955988" y="1497506"/>
              <a:ext cx="390676" cy="311285"/>
            </a:xfrm>
            <a:prstGeom prst="rect">
              <a:avLst/>
            </a:prstGeom>
            <a:solidFill>
              <a:srgbClr val="FFF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19EC0F-F384-493F-84A7-45AED6161EBB}"/>
              </a:ext>
            </a:extLst>
          </p:cNvPr>
          <p:cNvGrpSpPr/>
          <p:nvPr/>
        </p:nvGrpSpPr>
        <p:grpSpPr>
          <a:xfrm>
            <a:off x="197976" y="8818576"/>
            <a:ext cx="14422221" cy="7263523"/>
            <a:chOff x="268420" y="7958055"/>
            <a:chExt cx="14422221" cy="726352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FA5ECB-6CA6-4F27-807D-6A189A005588}"/>
                </a:ext>
              </a:extLst>
            </p:cNvPr>
            <p:cNvSpPr txBox="1"/>
            <p:nvPr/>
          </p:nvSpPr>
          <p:spPr>
            <a:xfrm>
              <a:off x="268420" y="7958055"/>
              <a:ext cx="897706" cy="58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7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1CD6525-0024-451B-A8E5-848492FD1D9D}"/>
                </a:ext>
              </a:extLst>
            </p:cNvPr>
            <p:cNvGrpSpPr/>
            <p:nvPr/>
          </p:nvGrpSpPr>
          <p:grpSpPr>
            <a:xfrm>
              <a:off x="1602228" y="8039847"/>
              <a:ext cx="2922662" cy="3335597"/>
              <a:chOff x="2121698" y="8103452"/>
              <a:chExt cx="2922662" cy="333559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F1F6314-FED6-4880-9653-D9404A033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1698" y="8538855"/>
                <a:ext cx="2397634" cy="290019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EA12D5-251D-4FBA-BD2A-26F7AD08DDDE}"/>
                  </a:ext>
                </a:extLst>
              </p:cNvPr>
              <p:cNvSpPr txBox="1"/>
              <p:nvPr/>
            </p:nvSpPr>
            <p:spPr>
              <a:xfrm>
                <a:off x="2343818" y="8103452"/>
                <a:ext cx="27005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Spironolactone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B10AC26-4032-4DBB-97E7-1634253D93F6}"/>
                </a:ext>
              </a:extLst>
            </p:cNvPr>
            <p:cNvGrpSpPr/>
            <p:nvPr/>
          </p:nvGrpSpPr>
          <p:grpSpPr>
            <a:xfrm>
              <a:off x="5797687" y="8049487"/>
              <a:ext cx="3576152" cy="3102589"/>
              <a:chOff x="5529273" y="8011776"/>
              <a:chExt cx="3576152" cy="310258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0114F1D-98E3-40C4-BC3F-31E3FD75A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9273" y="8651427"/>
                <a:ext cx="3441365" cy="2462938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8A4506-DFF0-4FAA-9217-E6B42F35305A}"/>
                  </a:ext>
                </a:extLst>
              </p:cNvPr>
              <p:cNvSpPr txBox="1"/>
              <p:nvPr/>
            </p:nvSpPr>
            <p:spPr>
              <a:xfrm>
                <a:off x="6404883" y="8011776"/>
                <a:ext cx="27005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Oleanolic acid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EDD54F3-A656-48BA-A031-1284D0A65AD3}"/>
                </a:ext>
              </a:extLst>
            </p:cNvPr>
            <p:cNvGrpSpPr/>
            <p:nvPr/>
          </p:nvGrpSpPr>
          <p:grpSpPr>
            <a:xfrm>
              <a:off x="10314158" y="8053030"/>
              <a:ext cx="3149511" cy="3099046"/>
              <a:chOff x="10252956" y="8015319"/>
              <a:chExt cx="3149511" cy="30990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411E461-9A51-4E90-814D-1E382CD1A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52956" y="8651426"/>
                <a:ext cx="3026212" cy="2462939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DDAF2E-0556-4434-8179-DF7A40CD5797}"/>
                  </a:ext>
                </a:extLst>
              </p:cNvPr>
              <p:cNvSpPr txBox="1"/>
              <p:nvPr/>
            </p:nvSpPr>
            <p:spPr>
              <a:xfrm>
                <a:off x="10701925" y="8015319"/>
                <a:ext cx="27005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Echinocystic acid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DCEE93-00AB-4642-BCB3-4D005BA75696}"/>
                </a:ext>
              </a:extLst>
            </p:cNvPr>
            <p:cNvGrpSpPr/>
            <p:nvPr/>
          </p:nvGrpSpPr>
          <p:grpSpPr>
            <a:xfrm>
              <a:off x="468476" y="11843328"/>
              <a:ext cx="3511762" cy="3378250"/>
              <a:chOff x="3694089" y="11847929"/>
              <a:chExt cx="3511762" cy="337825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6353F88-3630-4A8E-B410-9E3D9387B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4089" y="11847929"/>
                <a:ext cx="2397633" cy="2847609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76C1D1-9E5C-44D4-B261-22846810EC9E}"/>
                  </a:ext>
                </a:extLst>
              </p:cNvPr>
              <p:cNvSpPr txBox="1"/>
              <p:nvPr/>
            </p:nvSpPr>
            <p:spPr>
              <a:xfrm>
                <a:off x="4505309" y="14826069"/>
                <a:ext cx="27005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PTPN22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C18B488-74FF-42A7-B409-2EF1CBC43D6D}"/>
                </a:ext>
              </a:extLst>
            </p:cNvPr>
            <p:cNvGrpSpPr/>
            <p:nvPr/>
          </p:nvGrpSpPr>
          <p:grpSpPr>
            <a:xfrm>
              <a:off x="3468281" y="11995347"/>
              <a:ext cx="3285362" cy="3226231"/>
              <a:chOff x="8195778" y="12137245"/>
              <a:chExt cx="3285362" cy="322623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259E803-242B-4032-9BC0-1BE1DAF64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5778" y="12137245"/>
                <a:ext cx="2177192" cy="2847609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EE9E54-B8D9-4078-AA39-F15BF7C222E5}"/>
                  </a:ext>
                </a:extLst>
              </p:cNvPr>
              <p:cNvSpPr txBox="1"/>
              <p:nvPr/>
            </p:nvSpPr>
            <p:spPr>
              <a:xfrm>
                <a:off x="8780598" y="14963366"/>
                <a:ext cx="27005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GRIA2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9242CF8-244A-44A5-A15B-F557C66A3A7E}"/>
                </a:ext>
              </a:extLst>
            </p:cNvPr>
            <p:cNvSpPr txBox="1"/>
            <p:nvPr/>
          </p:nvSpPr>
          <p:spPr>
            <a:xfrm>
              <a:off x="532661" y="11127553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-9 kcal/mole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A3FAB7F-9816-4BC2-B0EA-E805E87AA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7988" y="11126015"/>
              <a:ext cx="547003" cy="6184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85F3CC5-7F7B-498C-9C10-07E74E1EB971}"/>
                </a:ext>
              </a:extLst>
            </p:cNvPr>
            <p:cNvCxnSpPr>
              <a:cxnSpLocks/>
            </p:cNvCxnSpPr>
            <p:nvPr/>
          </p:nvCxnSpPr>
          <p:spPr>
            <a:xfrm>
              <a:off x="3497446" y="11220364"/>
              <a:ext cx="482792" cy="6136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EE37DB0-A941-4C9F-B0C4-2D6BD308E7F5}"/>
                </a:ext>
              </a:extLst>
            </p:cNvPr>
            <p:cNvGrpSpPr/>
            <p:nvPr/>
          </p:nvGrpSpPr>
          <p:grpSpPr>
            <a:xfrm>
              <a:off x="6568665" y="11792384"/>
              <a:ext cx="3511762" cy="3378250"/>
              <a:chOff x="3694089" y="11847929"/>
              <a:chExt cx="3511762" cy="3378250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DE1C8F9-E5F7-48B4-A1C5-7A2190F1E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4089" y="11847929"/>
                <a:ext cx="2397633" cy="2847609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182CDA-3F59-46DB-AB9F-F07BA1AA5DA8}"/>
                  </a:ext>
                </a:extLst>
              </p:cNvPr>
              <p:cNvSpPr txBox="1"/>
              <p:nvPr/>
            </p:nvSpPr>
            <p:spPr>
              <a:xfrm>
                <a:off x="4505309" y="14826069"/>
                <a:ext cx="27005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PTPN22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4111FBA-6872-473C-8F9F-995B094169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1305" y="10698297"/>
              <a:ext cx="1" cy="7894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FAD9E5-2C2C-4FED-B76A-6BD79578B6D6}"/>
                </a:ext>
              </a:extLst>
            </p:cNvPr>
            <p:cNvSpPr txBox="1"/>
            <p:nvPr/>
          </p:nvSpPr>
          <p:spPr>
            <a:xfrm>
              <a:off x="8023568" y="10869366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-8.3 kcal/mole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DE7D555-0479-49F3-8F3A-25169CADA1C4}"/>
                </a:ext>
              </a:extLst>
            </p:cNvPr>
            <p:cNvGrpSpPr/>
            <p:nvPr/>
          </p:nvGrpSpPr>
          <p:grpSpPr>
            <a:xfrm>
              <a:off x="10395445" y="11792384"/>
              <a:ext cx="3511762" cy="3378250"/>
              <a:chOff x="3694089" y="11847929"/>
              <a:chExt cx="3511762" cy="3378250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B0C437CF-C7D3-452C-9B19-319E696D8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4089" y="11847929"/>
                <a:ext cx="2397633" cy="2847609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6214288-D0CA-4739-B10C-1DD355EE7AE0}"/>
                  </a:ext>
                </a:extLst>
              </p:cNvPr>
              <p:cNvSpPr txBox="1"/>
              <p:nvPr/>
            </p:nvSpPr>
            <p:spPr>
              <a:xfrm>
                <a:off x="4505309" y="14826069"/>
                <a:ext cx="27005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PTPN22</a:t>
                </a: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73687BA-1798-4D91-97C7-7686C5FF5FE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7264" y="10849686"/>
              <a:ext cx="1" cy="7894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A5B143-5604-4635-A54A-99E89538794F}"/>
                </a:ext>
              </a:extLst>
            </p:cNvPr>
            <p:cNvSpPr txBox="1"/>
            <p:nvPr/>
          </p:nvSpPr>
          <p:spPr>
            <a:xfrm>
              <a:off x="11990099" y="11058149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-8.3 kcal/mole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CE169C-F4E4-4EB2-AFAD-BDF862F92B1D}"/>
                </a:ext>
              </a:extLst>
            </p:cNvPr>
            <p:cNvSpPr txBox="1"/>
            <p:nvPr/>
          </p:nvSpPr>
          <p:spPr>
            <a:xfrm>
              <a:off x="4188058" y="11327789"/>
              <a:ext cx="27005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-10 kcal/mole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941ED77-9C66-46FA-BA5F-313A98B142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6080" y="19528123"/>
            <a:ext cx="4173153" cy="309374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00DB218-0B9F-409A-BD43-789A973F4A79}"/>
              </a:ext>
            </a:extLst>
          </p:cNvPr>
          <p:cNvSpPr txBox="1"/>
          <p:nvPr/>
        </p:nvSpPr>
        <p:spPr>
          <a:xfrm>
            <a:off x="336973" y="16715803"/>
            <a:ext cx="897706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80C24D-407B-402F-86A3-05F16F6A39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0885" y="16965898"/>
            <a:ext cx="4972050" cy="256222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6B17723-2C58-4D51-9B49-2C32369D1860}"/>
              </a:ext>
            </a:extLst>
          </p:cNvPr>
          <p:cNvSpPr txBox="1"/>
          <p:nvPr/>
        </p:nvSpPr>
        <p:spPr>
          <a:xfrm>
            <a:off x="2656335" y="19499004"/>
            <a:ext cx="27005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Anidulafungin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4096E0-3731-4642-AF22-1567F3308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66045" y="16808685"/>
            <a:ext cx="2390775" cy="2676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62360E-5D1F-4977-9ABD-DB772BFBAF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32596" y="19857649"/>
            <a:ext cx="4442139" cy="300235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8B36C3A-51B7-4796-A434-CE056FBF3424}"/>
              </a:ext>
            </a:extLst>
          </p:cNvPr>
          <p:cNvSpPr txBox="1"/>
          <p:nvPr/>
        </p:nvSpPr>
        <p:spPr>
          <a:xfrm>
            <a:off x="9342412" y="19528123"/>
            <a:ext cx="27005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Cyclosporin</a:t>
            </a:r>
            <a:r>
              <a:rPr lang="en-US" sz="2000" b="0" i="0" dirty="0">
                <a:solidFill>
                  <a:srgbClr val="5B616B"/>
                </a:solidFill>
                <a:effectLst/>
                <a:latin typeface="-apple-system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14214</TotalTime>
  <Words>53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219</cp:revision>
  <dcterms:created xsi:type="dcterms:W3CDTF">2021-06-02T18:26:13Z</dcterms:created>
  <dcterms:modified xsi:type="dcterms:W3CDTF">2021-09-20T21:17:55Z</dcterms:modified>
</cp:coreProperties>
</file>