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10972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BB98"/>
    <a:srgbClr val="FFF3A3"/>
    <a:srgbClr val="D0E178"/>
    <a:srgbClr val="B1E1B7"/>
    <a:srgbClr val="ABAA8C"/>
    <a:srgbClr val="C1FFE1"/>
    <a:srgbClr val="F5A3B7"/>
    <a:srgbClr val="F6CA9E"/>
    <a:srgbClr val="F7CDA4"/>
    <a:srgbClr val="ACC7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5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5F89B-D0D3-4AC5-836F-869636F86470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4429-E888-412A-8469-52663D22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496484"/>
            <a:ext cx="932688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2717"/>
            <a:ext cx="82296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486834"/>
            <a:ext cx="236601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486834"/>
            <a:ext cx="696087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5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7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279653"/>
            <a:ext cx="946404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6119286"/>
            <a:ext cx="946404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8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434167"/>
            <a:ext cx="46634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434167"/>
            <a:ext cx="46634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6836"/>
            <a:ext cx="946404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241551"/>
            <a:ext cx="4642008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3340100"/>
            <a:ext cx="464200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241551"/>
            <a:ext cx="4664869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340100"/>
            <a:ext cx="466486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8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09600"/>
            <a:ext cx="353901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316569"/>
            <a:ext cx="555498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743200"/>
            <a:ext cx="353901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4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09600"/>
            <a:ext cx="353901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316569"/>
            <a:ext cx="555498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743200"/>
            <a:ext cx="353901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8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86836"/>
            <a:ext cx="946404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34167"/>
            <a:ext cx="946404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8475136"/>
            <a:ext cx="37033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1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4C04BDC-94C8-4982-8263-DEBCDEC8F879}"/>
              </a:ext>
            </a:extLst>
          </p:cNvPr>
          <p:cNvGrpSpPr/>
          <p:nvPr/>
        </p:nvGrpSpPr>
        <p:grpSpPr>
          <a:xfrm>
            <a:off x="138845" y="698643"/>
            <a:ext cx="10695110" cy="7520682"/>
            <a:chOff x="59973" y="774743"/>
            <a:chExt cx="6429059" cy="445141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90B4CBC-BF60-4D26-8471-2CEE409DA7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73" y="774743"/>
              <a:ext cx="6217515" cy="4451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F08610-DD08-449A-BEB8-C4C5F5D1501E}"/>
                </a:ext>
              </a:extLst>
            </p:cNvPr>
            <p:cNvSpPr/>
            <p:nvPr/>
          </p:nvSpPr>
          <p:spPr>
            <a:xfrm>
              <a:off x="4844716" y="1171074"/>
              <a:ext cx="770021" cy="149191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266D63-603D-41BA-9FE0-51A9B8CB588C}"/>
                </a:ext>
              </a:extLst>
            </p:cNvPr>
            <p:cNvSpPr txBox="1"/>
            <p:nvPr/>
          </p:nvSpPr>
          <p:spPr>
            <a:xfrm>
              <a:off x="4757810" y="1197626"/>
              <a:ext cx="1352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DrugBank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FDE3B0-CD9E-4E8E-8700-3ADF433C417D}"/>
                </a:ext>
              </a:extLst>
            </p:cNvPr>
            <p:cNvSpPr txBox="1"/>
            <p:nvPr/>
          </p:nvSpPr>
          <p:spPr>
            <a:xfrm>
              <a:off x="4757810" y="1583328"/>
              <a:ext cx="1731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DrugBank in BindingDB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B509FD-4E4B-4E32-A267-72D944E20A58}"/>
                </a:ext>
              </a:extLst>
            </p:cNvPr>
            <p:cNvSpPr txBox="1"/>
            <p:nvPr/>
          </p:nvSpPr>
          <p:spPr>
            <a:xfrm>
              <a:off x="4757810" y="1906981"/>
              <a:ext cx="1731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NCFD in BindingDB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AF2980-DF03-4D65-B987-BF1B3A1034DC}"/>
                </a:ext>
              </a:extLst>
            </p:cNvPr>
            <p:cNvSpPr txBox="1"/>
            <p:nvPr/>
          </p:nvSpPr>
          <p:spPr>
            <a:xfrm>
              <a:off x="4757810" y="2277287"/>
              <a:ext cx="1731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NCFD in DTC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610FD95-EEB4-4D50-A6AA-0C67D3A765CA}"/>
              </a:ext>
            </a:extLst>
          </p:cNvPr>
          <p:cNvSpPr/>
          <p:nvPr/>
        </p:nvSpPr>
        <p:spPr>
          <a:xfrm>
            <a:off x="3071973" y="5866544"/>
            <a:ext cx="297951" cy="113016"/>
          </a:xfrm>
          <a:prstGeom prst="rect">
            <a:avLst/>
          </a:prstGeom>
          <a:solidFill>
            <a:srgbClr val="F5A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144B19-8167-4DA0-B398-FCF5D7E4E31F}"/>
              </a:ext>
            </a:extLst>
          </p:cNvPr>
          <p:cNvSpPr/>
          <p:nvPr/>
        </p:nvSpPr>
        <p:spPr>
          <a:xfrm>
            <a:off x="4068566" y="3079556"/>
            <a:ext cx="226032" cy="92467"/>
          </a:xfrm>
          <a:prstGeom prst="rect">
            <a:avLst/>
          </a:prstGeom>
          <a:solidFill>
            <a:srgbClr val="ABA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31BF9C-D42B-45D7-91DF-7B1F25E8F9A7}"/>
              </a:ext>
            </a:extLst>
          </p:cNvPr>
          <p:cNvSpPr/>
          <p:nvPr/>
        </p:nvSpPr>
        <p:spPr>
          <a:xfrm>
            <a:off x="5197426" y="1834863"/>
            <a:ext cx="288974" cy="229889"/>
          </a:xfrm>
          <a:prstGeom prst="rect">
            <a:avLst/>
          </a:prstGeom>
          <a:solidFill>
            <a:srgbClr val="B1E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875592-5C05-4E91-B866-7784CC453C7A}"/>
              </a:ext>
            </a:extLst>
          </p:cNvPr>
          <p:cNvSpPr/>
          <p:nvPr/>
        </p:nvSpPr>
        <p:spPr>
          <a:xfrm flipH="1">
            <a:off x="5589141" y="3079556"/>
            <a:ext cx="226031" cy="92467"/>
          </a:xfrm>
          <a:prstGeom prst="rect">
            <a:avLst/>
          </a:prstGeom>
          <a:solidFill>
            <a:srgbClr val="D0E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60F9A7-EFE5-4A6F-A195-78CDB399AF39}"/>
              </a:ext>
            </a:extLst>
          </p:cNvPr>
          <p:cNvSpPr/>
          <p:nvPr/>
        </p:nvSpPr>
        <p:spPr>
          <a:xfrm>
            <a:off x="6052083" y="3590245"/>
            <a:ext cx="288974" cy="229889"/>
          </a:xfrm>
          <a:prstGeom prst="rect">
            <a:avLst/>
          </a:prstGeom>
          <a:solidFill>
            <a:srgbClr val="FFF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B9642B-FD64-475C-8283-1A0052695D45}"/>
              </a:ext>
            </a:extLst>
          </p:cNvPr>
          <p:cNvSpPr/>
          <p:nvPr/>
        </p:nvSpPr>
        <p:spPr>
          <a:xfrm flipV="1">
            <a:off x="5289893" y="3475756"/>
            <a:ext cx="288974" cy="114488"/>
          </a:xfrm>
          <a:prstGeom prst="rect">
            <a:avLst/>
          </a:prstGeom>
          <a:solidFill>
            <a:srgbClr val="7DB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3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1079</TotalTime>
  <Words>10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16</cp:revision>
  <dcterms:created xsi:type="dcterms:W3CDTF">2021-07-15T21:48:47Z</dcterms:created>
  <dcterms:modified xsi:type="dcterms:W3CDTF">2021-07-16T16:04:02Z</dcterms:modified>
</cp:coreProperties>
</file>