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8" r:id="rId2"/>
  </p:sldIdLst>
  <p:sldSz cx="9144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A9E"/>
    <a:srgbClr val="F7CDA4"/>
    <a:srgbClr val="ACC7DE"/>
    <a:srgbClr val="44739D"/>
    <a:srgbClr val="D48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4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5F89B-D0D3-4AC5-836F-869636F86470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4429-E888-412A-8469-52663D22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1pPr>
    <a:lvl2pPr marL="374035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2pPr>
    <a:lvl3pPr marL="748071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3pPr>
    <a:lvl4pPr marL="1122106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4pPr>
    <a:lvl5pPr marL="1496141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5pPr>
    <a:lvl6pPr marL="1870177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6pPr>
    <a:lvl7pPr marL="2244212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7pPr>
    <a:lvl8pPr marL="2618247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8pPr>
    <a:lvl9pPr marL="2992283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7187"/>
            <a:ext cx="77724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42174"/>
            <a:ext cx="6858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7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89467"/>
            <a:ext cx="197167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89467"/>
            <a:ext cx="580072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7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5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23722"/>
            <a:ext cx="78867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95429"/>
            <a:ext cx="78867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2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47333"/>
            <a:ext cx="38862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47333"/>
            <a:ext cx="38862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2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9468"/>
            <a:ext cx="78867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793241"/>
            <a:ext cx="3868340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72080"/>
            <a:ext cx="386834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793241"/>
            <a:ext cx="3887391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672080"/>
            <a:ext cx="388739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1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0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4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53255"/>
            <a:ext cx="462915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4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053255"/>
            <a:ext cx="462915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5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9468"/>
            <a:ext cx="78867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947333"/>
            <a:ext cx="78867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511B-B61A-47A9-97DC-35FBB5E5471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80108"/>
            <a:ext cx="30861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E93DA3F-A0E9-441C-A089-7F4C19403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678"/>
            <a:ext cx="4830776" cy="321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F36A28-3C85-4A0A-8D00-57E8E4DA7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459" y="413856"/>
            <a:ext cx="4578050" cy="324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BF1A8F0-F1A6-4D66-B35E-E449BFF5F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92" y="4010901"/>
            <a:ext cx="4432008" cy="321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4BC3696-D897-499D-A1F1-DD7E30FA0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994" y="4010901"/>
            <a:ext cx="4381454" cy="31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EEEA26-654E-4B1C-B601-F3C761BD663F}"/>
              </a:ext>
            </a:extLst>
          </p:cNvPr>
          <p:cNvSpPr txBox="1"/>
          <p:nvPr/>
        </p:nvSpPr>
        <p:spPr>
          <a:xfrm>
            <a:off x="102685" y="913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16F0F7-7945-4CF5-AF1F-2CD39034DD73}"/>
              </a:ext>
            </a:extLst>
          </p:cNvPr>
          <p:cNvSpPr txBox="1"/>
          <p:nvPr/>
        </p:nvSpPr>
        <p:spPr>
          <a:xfrm>
            <a:off x="4633379" y="1280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533002-33BC-4489-95A7-59CB60E9DF1C}"/>
              </a:ext>
            </a:extLst>
          </p:cNvPr>
          <p:cNvSpPr txBox="1"/>
          <p:nvPr/>
        </p:nvSpPr>
        <p:spPr>
          <a:xfrm>
            <a:off x="102685" y="378958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205002-19B8-42E9-8A0A-7323BD98B0B1}"/>
              </a:ext>
            </a:extLst>
          </p:cNvPr>
          <p:cNvSpPr txBox="1"/>
          <p:nvPr/>
        </p:nvSpPr>
        <p:spPr>
          <a:xfrm>
            <a:off x="4711994" y="37895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3503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1077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14</cp:revision>
  <dcterms:created xsi:type="dcterms:W3CDTF">2021-07-15T21:48:47Z</dcterms:created>
  <dcterms:modified xsi:type="dcterms:W3CDTF">2021-07-16T15:58:13Z</dcterms:modified>
</cp:coreProperties>
</file>