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B98"/>
    <a:srgbClr val="FFF3A3"/>
    <a:srgbClr val="D0E178"/>
    <a:srgbClr val="B1E1B7"/>
    <a:srgbClr val="ABAA8C"/>
    <a:srgbClr val="C1FFE1"/>
    <a:srgbClr val="F5A3B7"/>
    <a:srgbClr val="F6CA9E"/>
    <a:srgbClr val="F7CDA4"/>
    <a:srgbClr val="ACC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1pPr>
    <a:lvl2pPr marL="35327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2pPr>
    <a:lvl3pPr marL="706557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3pPr>
    <a:lvl4pPr marL="1059835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4pPr>
    <a:lvl5pPr marL="1413114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5pPr>
    <a:lvl6pPr marL="1766392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6pPr>
    <a:lvl7pPr marL="2119671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7pPr>
    <a:lvl8pPr marL="2472949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8pPr>
    <a:lvl9pPr marL="282622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7C3581-4499-4914-A74F-D82CD70190E5}"/>
              </a:ext>
            </a:extLst>
          </p:cNvPr>
          <p:cNvSpPr/>
          <p:nvPr/>
        </p:nvSpPr>
        <p:spPr>
          <a:xfrm>
            <a:off x="836863" y="1342203"/>
            <a:ext cx="1267326" cy="6176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Ligand 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A463F0-E0DD-41E8-8A87-A7F6C220DC58}"/>
              </a:ext>
            </a:extLst>
          </p:cNvPr>
          <p:cNvSpPr/>
          <p:nvPr/>
        </p:nvSpPr>
        <p:spPr>
          <a:xfrm>
            <a:off x="836863" y="3945035"/>
            <a:ext cx="1267326" cy="6176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Ligand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3B225F-221E-47F3-8FF1-4B5E2B0282DD}"/>
              </a:ext>
            </a:extLst>
          </p:cNvPr>
          <p:cNvSpPr/>
          <p:nvPr/>
        </p:nvSpPr>
        <p:spPr>
          <a:xfrm>
            <a:off x="3243179" y="355610"/>
            <a:ext cx="1331494" cy="6898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31C30A-EBB3-49DA-B2B0-29E66C74515A}"/>
              </a:ext>
            </a:extLst>
          </p:cNvPr>
          <p:cNvSpPr/>
          <p:nvPr/>
        </p:nvSpPr>
        <p:spPr>
          <a:xfrm>
            <a:off x="3243179" y="1195817"/>
            <a:ext cx="1331494" cy="6898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Protein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C0B325-B647-42FD-9DF6-86FB03A66F36}"/>
              </a:ext>
            </a:extLst>
          </p:cNvPr>
          <p:cNvSpPr/>
          <p:nvPr/>
        </p:nvSpPr>
        <p:spPr>
          <a:xfrm>
            <a:off x="3243179" y="2124254"/>
            <a:ext cx="1331494" cy="6898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Protein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882CC2-DED2-4588-8310-A1638C54D91E}"/>
              </a:ext>
            </a:extLst>
          </p:cNvPr>
          <p:cNvSpPr/>
          <p:nvPr/>
        </p:nvSpPr>
        <p:spPr>
          <a:xfrm>
            <a:off x="3243179" y="3335433"/>
            <a:ext cx="1331494" cy="6898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Protein 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C5C4C5-FC9C-48A5-A1DE-D905C3DBCE48}"/>
              </a:ext>
            </a:extLst>
          </p:cNvPr>
          <p:cNvSpPr/>
          <p:nvPr/>
        </p:nvSpPr>
        <p:spPr>
          <a:xfrm>
            <a:off x="3267241" y="4458381"/>
            <a:ext cx="1331494" cy="6898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Protein 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72D191-D08D-492C-9F28-200093025CE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104189" y="700516"/>
            <a:ext cx="1138990" cy="9504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53CC8-5FAA-45E1-9BEC-BFFD7404E50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104189" y="1540723"/>
            <a:ext cx="1138990" cy="1102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9E03E7-3A38-4CAD-970C-9FFAF5851D4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104189" y="1651012"/>
            <a:ext cx="1138990" cy="8181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52F54B-F03B-4FF7-9E25-91A8891D33F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04189" y="3680337"/>
            <a:ext cx="1138990" cy="5494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9DFE9C-5A90-4324-8F92-7EACDDEF7463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104189" y="4253846"/>
            <a:ext cx="1163052" cy="5494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41EFD-358F-4851-92AC-B8F0103C5422}"/>
              </a:ext>
            </a:extLst>
          </p:cNvPr>
          <p:cNvSpPr/>
          <p:nvPr/>
        </p:nvSpPr>
        <p:spPr>
          <a:xfrm>
            <a:off x="2054061" y="2732850"/>
            <a:ext cx="986589" cy="5434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Binding Pairs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DAFA37-E93D-491D-B7D6-08FEB9BD9A5A}"/>
              </a:ext>
            </a:extLst>
          </p:cNvPr>
          <p:cNvSpPr/>
          <p:nvPr/>
        </p:nvSpPr>
        <p:spPr>
          <a:xfrm>
            <a:off x="5184276" y="1206844"/>
            <a:ext cx="3368843" cy="7780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Maximize the similarities between proteins 1, 2, and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B681BB-0149-49FE-AD6F-65211E875C25}"/>
              </a:ext>
            </a:extLst>
          </p:cNvPr>
          <p:cNvCxnSpPr>
            <a:endCxn id="30" idx="1"/>
          </p:cNvCxnSpPr>
          <p:nvPr/>
        </p:nvCxnSpPr>
        <p:spPr>
          <a:xfrm>
            <a:off x="4598737" y="296455"/>
            <a:ext cx="585539" cy="12994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C825E2-B990-4F8F-AEED-6223D49F3E5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634833" y="1595866"/>
            <a:ext cx="549443" cy="12994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1D0A2-970E-45AF-82F8-B824F7CCC2A5}"/>
              </a:ext>
            </a:extLst>
          </p:cNvPr>
          <p:cNvSpPr/>
          <p:nvPr/>
        </p:nvSpPr>
        <p:spPr>
          <a:xfrm>
            <a:off x="5184275" y="3750520"/>
            <a:ext cx="3368843" cy="7780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Maximize the similarities between proteins 1, 2, and 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2B51CE-55A4-419A-BCEC-C5CAC91FD7D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574673" y="3240182"/>
            <a:ext cx="609600" cy="8993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F20CBC-BCB3-4E26-A919-AD92D2312C9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622802" y="4139542"/>
            <a:ext cx="561473" cy="111693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3B5D1-F28C-4723-8EB0-5CA658B1DC79}"/>
              </a:ext>
            </a:extLst>
          </p:cNvPr>
          <p:cNvSpPr/>
          <p:nvPr/>
        </p:nvSpPr>
        <p:spPr>
          <a:xfrm>
            <a:off x="5184275" y="2434570"/>
            <a:ext cx="3565357" cy="8993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Maximize the dissimilarities between proteins (1, 2, 3) and (4,5)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54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</cp:revision>
  <dcterms:created xsi:type="dcterms:W3CDTF">2021-07-15T21:48:47Z</dcterms:created>
  <dcterms:modified xsi:type="dcterms:W3CDTF">2021-07-16T17:52:25Z</dcterms:modified>
</cp:coreProperties>
</file>