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256" r:id="rId2"/>
  </p:sldIdLst>
  <p:sldSz cx="256032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357" autoAdjust="0"/>
  </p:normalViewPr>
  <p:slideViewPr>
    <p:cSldViewPr snapToGrid="0">
      <p:cViewPr varScale="1">
        <p:scale>
          <a:sx n="21" d="100"/>
          <a:sy n="21" d="100"/>
        </p:scale>
        <p:origin x="3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9500" y="1143000"/>
            <a:ext cx="215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Number of false positives per degree – not for the full range – distribution of the false positives per degree </a:t>
            </a:r>
          </a:p>
          <a:p>
            <a:pPr marL="228600" indent="-228600" algn="l">
              <a:buAutoNum type="arabicPeriod" startAt="2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Phendioxan </a:t>
            </a:r>
            <a:r>
              <a:rPr lang="en-US" dirty="0"/>
              <a:t>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2-(2,6-Dimethoxyphenoxy)-N-[[(2S,3S)-3-phenyl-2,3-dihydro-1,4-benzodioxin-2-yl]methyl]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ethanamine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IQNP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(E)-(R)-2-Hydroxy-5-iodo-2-phenyl-pent-4-enoic acid (R)-(1-aza-bicyclo[2.2.2]oct-3-yl) 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985936"/>
            <a:ext cx="21762720" cy="12733867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9210869"/>
            <a:ext cx="19202400" cy="8830731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947334"/>
            <a:ext cx="552069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947334"/>
            <a:ext cx="1624203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118611"/>
            <a:ext cx="22082760" cy="1521459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4477144"/>
            <a:ext cx="22082760" cy="800099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736667"/>
            <a:ext cx="108813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736667"/>
            <a:ext cx="108813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947342"/>
            <a:ext cx="2208276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966203"/>
            <a:ext cx="10831352" cy="439419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3360400"/>
            <a:ext cx="10831352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966203"/>
            <a:ext cx="10884695" cy="439419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3360400"/>
            <a:ext cx="10884695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38400"/>
            <a:ext cx="8257698" cy="853440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266275"/>
            <a:ext cx="12961620" cy="25992667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972800"/>
            <a:ext cx="8257698" cy="2032846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438400"/>
            <a:ext cx="8257698" cy="853440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266275"/>
            <a:ext cx="12961620" cy="25992667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972800"/>
            <a:ext cx="8257698" cy="2032846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947342"/>
            <a:ext cx="2208276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736667"/>
            <a:ext cx="2208276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3900542"/>
            <a:ext cx="57607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3900542"/>
            <a:ext cx="86410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3900542"/>
            <a:ext cx="57607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8CE7EF-A7D0-4841-9995-58FC1E9EA978}"/>
              </a:ext>
            </a:extLst>
          </p:cNvPr>
          <p:cNvGrpSpPr/>
          <p:nvPr/>
        </p:nvGrpSpPr>
        <p:grpSpPr>
          <a:xfrm>
            <a:off x="754839" y="5965549"/>
            <a:ext cx="25074671" cy="12959009"/>
            <a:chOff x="1942114" y="3561388"/>
            <a:chExt cx="21492576" cy="9983125"/>
          </a:xfrm>
        </p:grpSpPr>
        <p:pic>
          <p:nvPicPr>
            <p:cNvPr id="22" name="Picture 21" descr="Chart&#10;&#10;Description automatically generated">
              <a:extLst>
                <a:ext uri="{FF2B5EF4-FFF2-40B4-BE49-F238E27FC236}">
                  <a16:creationId xmlns:a16="http://schemas.microsoft.com/office/drawing/2014/main" id="{EFDECD89-B217-4717-9A56-03A290482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395" y="3561388"/>
              <a:ext cx="20533379" cy="9891046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338836F-ACC3-4C3A-B767-FAD0B6E9E2B2}"/>
                </a:ext>
              </a:extLst>
            </p:cNvPr>
            <p:cNvSpPr txBox="1"/>
            <p:nvPr/>
          </p:nvSpPr>
          <p:spPr>
            <a:xfrm>
              <a:off x="15608571" y="5458445"/>
              <a:ext cx="3649887" cy="49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IQNP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637EF23-B3D3-44B0-A638-A254B71F1582}"/>
                </a:ext>
              </a:extLst>
            </p:cNvPr>
            <p:cNvSpPr txBox="1"/>
            <p:nvPr/>
          </p:nvSpPr>
          <p:spPr>
            <a:xfrm>
              <a:off x="14468817" y="10636898"/>
              <a:ext cx="4240164" cy="1149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3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annotations = 4</a:t>
              </a:r>
            </a:p>
            <a:p>
              <a:r>
                <a:rPr lang="en-US" sz="303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Nonbinding annotations = 1</a:t>
              </a:r>
            </a:p>
            <a:p>
              <a:r>
                <a:rPr lang="en-US" sz="303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Ratio = 0.8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22D665-F057-472F-98FC-E046ABF4B78B}"/>
                </a:ext>
              </a:extLst>
            </p:cNvPr>
            <p:cNvSpPr txBox="1"/>
            <p:nvPr/>
          </p:nvSpPr>
          <p:spPr>
            <a:xfrm>
              <a:off x="18517296" y="10636898"/>
              <a:ext cx="4240164" cy="1149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3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annotations = 1</a:t>
              </a:r>
            </a:p>
            <a:p>
              <a:r>
                <a:rPr lang="en-US" sz="303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Nonbinding annotations = 0</a:t>
              </a:r>
            </a:p>
            <a:p>
              <a:r>
                <a:rPr lang="en-US" sz="303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Ratio = 1.0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9B6CB6-8BA7-46B4-B98E-F66D404C0A55}"/>
                </a:ext>
              </a:extLst>
            </p:cNvPr>
            <p:cNvSpPr txBox="1"/>
            <p:nvPr/>
          </p:nvSpPr>
          <p:spPr>
            <a:xfrm>
              <a:off x="19194526" y="5453863"/>
              <a:ext cx="4240164" cy="49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Himbacine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C54E2A4-7A1E-42B9-849A-7312B0FEE231}"/>
                </a:ext>
              </a:extLst>
            </p:cNvPr>
            <p:cNvSpPr txBox="1"/>
            <p:nvPr/>
          </p:nvSpPr>
          <p:spPr>
            <a:xfrm>
              <a:off x="10503683" y="10654121"/>
              <a:ext cx="4240164" cy="1149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3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annotations = 2</a:t>
              </a:r>
            </a:p>
            <a:p>
              <a:r>
                <a:rPr lang="en-US" sz="303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Nonbinding annotations = 1</a:t>
              </a:r>
            </a:p>
            <a:p>
              <a:r>
                <a:rPr lang="en-US" sz="303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Ratio = 0.67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51074F8-31D5-461A-AC1A-2B86F129C3C3}"/>
                </a:ext>
              </a:extLst>
            </p:cNvPr>
            <p:cNvSpPr txBox="1"/>
            <p:nvPr/>
          </p:nvSpPr>
          <p:spPr>
            <a:xfrm>
              <a:off x="11381644" y="5472412"/>
              <a:ext cx="4240164" cy="49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Phendioxan</a:t>
              </a:r>
              <a:r>
                <a:rPr lang="en-US" sz="3200" b="0" i="0" dirty="0">
                  <a:solidFill>
                    <a:srgbClr val="D1D2D3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US" sz="303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7" name="Picture 116" descr="Diagram&#10;&#10;Description automatically generated">
              <a:extLst>
                <a:ext uri="{FF2B5EF4-FFF2-40B4-BE49-F238E27FC236}">
                  <a16:creationId xmlns:a16="http://schemas.microsoft.com/office/drawing/2014/main" id="{0B35708D-8B3E-4A8E-94D6-12C92E4A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8324" y="6535726"/>
              <a:ext cx="2789241" cy="3370819"/>
            </a:xfrm>
            <a:prstGeom prst="rect">
              <a:avLst/>
            </a:prstGeom>
          </p:spPr>
        </p:pic>
        <p:pic>
          <p:nvPicPr>
            <p:cNvPr id="44" name="Picture 43" descr="A picture containing radar chart&#10;&#10;Description automatically generated">
              <a:extLst>
                <a:ext uri="{FF2B5EF4-FFF2-40B4-BE49-F238E27FC236}">
                  <a16:creationId xmlns:a16="http://schemas.microsoft.com/office/drawing/2014/main" id="{8A6A8DA8-CA33-4976-A58B-1E48C0324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4669" y="6956670"/>
              <a:ext cx="3416752" cy="3046544"/>
            </a:xfrm>
            <a:prstGeom prst="rect">
              <a:avLst/>
            </a:prstGeom>
          </p:spPr>
        </p:pic>
        <p:pic>
          <p:nvPicPr>
            <p:cNvPr id="46" name="Picture 45" descr="Diagram&#10;&#10;Description automatically generated">
              <a:extLst>
                <a:ext uri="{FF2B5EF4-FFF2-40B4-BE49-F238E27FC236}">
                  <a16:creationId xmlns:a16="http://schemas.microsoft.com/office/drawing/2014/main" id="{58D4E7EF-0F96-4B46-9F63-61B9A510F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0764" y="6953858"/>
              <a:ext cx="3297562" cy="3160316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230613-383F-4DDB-98AB-9F2B48F44AE3}"/>
                </a:ext>
              </a:extLst>
            </p:cNvPr>
            <p:cNvSpPr txBox="1"/>
            <p:nvPr/>
          </p:nvSpPr>
          <p:spPr>
            <a:xfrm>
              <a:off x="11427492" y="13113930"/>
              <a:ext cx="2953006" cy="43058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 Degree Ratio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C21DD0C-ECFC-4611-86CF-03B2CBC29939}"/>
                </a:ext>
              </a:extLst>
            </p:cNvPr>
            <p:cNvSpPr txBox="1"/>
            <p:nvPr/>
          </p:nvSpPr>
          <p:spPr>
            <a:xfrm rot="16200000">
              <a:off x="1835764" y="7902768"/>
              <a:ext cx="691787" cy="4790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3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pic>
          <p:nvPicPr>
            <p:cNvPr id="62" name="Picture 61" descr="Chart, scatter chart&#10;&#10;Description automatically generated">
              <a:extLst>
                <a:ext uri="{FF2B5EF4-FFF2-40B4-BE49-F238E27FC236}">
                  <a16:creationId xmlns:a16="http://schemas.microsoft.com/office/drawing/2014/main" id="{94CCA2C3-3D09-4F8B-BC08-51876F2E5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8789" y="3748585"/>
              <a:ext cx="7046017" cy="441640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6DBB1A-1990-4963-93D5-F872DCB6C8B9}"/>
              </a:ext>
            </a:extLst>
          </p:cNvPr>
          <p:cNvGrpSpPr/>
          <p:nvPr/>
        </p:nvGrpSpPr>
        <p:grpSpPr>
          <a:xfrm>
            <a:off x="839752" y="19009336"/>
            <a:ext cx="24545157" cy="13160967"/>
            <a:chOff x="4446601" y="11587601"/>
            <a:chExt cx="24319337" cy="124208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0F536D-5241-436C-AA37-8F60495CD9F9}"/>
                </a:ext>
              </a:extLst>
            </p:cNvPr>
            <p:cNvGrpSpPr/>
            <p:nvPr/>
          </p:nvGrpSpPr>
          <p:grpSpPr>
            <a:xfrm>
              <a:off x="4446601" y="11587601"/>
              <a:ext cx="24051539" cy="12420891"/>
              <a:chOff x="-2802569" y="11381526"/>
              <a:chExt cx="24051539" cy="12420891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44D205D2-1359-48C6-AF82-8186DAFCEBDB}"/>
                  </a:ext>
                </a:extLst>
              </p:cNvPr>
              <p:cNvGrpSpPr/>
              <p:nvPr/>
            </p:nvGrpSpPr>
            <p:grpSpPr>
              <a:xfrm>
                <a:off x="-2802569" y="11381526"/>
                <a:ext cx="24051539" cy="12420891"/>
                <a:chOff x="147291" y="3476302"/>
                <a:chExt cx="14770405" cy="7453794"/>
              </a:xfrm>
            </p:grpSpPr>
            <p:pic>
              <p:nvPicPr>
                <p:cNvPr id="48" name="Picture 47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71BC8AE6-2CDB-4421-8C8D-4D3CFD1937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7291" y="3476302"/>
                  <a:ext cx="14770405" cy="7453794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CA4AC54D-5B8B-4016-ACDF-1EACA6A819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064939" y="4836470"/>
                  <a:ext cx="2449375" cy="2526798"/>
                </a:xfrm>
                <a:prstGeom prst="rect">
                  <a:avLst/>
                </a:prstGeom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B6524103-F19E-4708-90CC-48AC1D68C6F4}"/>
                    </a:ext>
                  </a:extLst>
                </p:cNvPr>
                <p:cNvSpPr txBox="1"/>
                <p:nvPr/>
              </p:nvSpPr>
              <p:spPr>
                <a:xfrm>
                  <a:off x="9982553" y="4073363"/>
                  <a:ext cx="865424" cy="316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3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CA9</a:t>
                  </a:r>
                </a:p>
              </p:txBody>
            </p: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51606502-6007-45C9-B34E-0FBCFDE2D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24746" y="4551220"/>
                  <a:ext cx="2001692" cy="3215952"/>
                </a:xfrm>
                <a:prstGeom prst="rect">
                  <a:avLst/>
                </a:prstGeom>
              </p:spPr>
            </p:pic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1CC6BF9-E2B7-4E8B-873E-5F11025DDAF2}"/>
                    </a:ext>
                  </a:extLst>
                </p:cNvPr>
                <p:cNvSpPr txBox="1"/>
                <p:nvPr/>
              </p:nvSpPr>
              <p:spPr>
                <a:xfrm>
                  <a:off x="9049533" y="8221893"/>
                  <a:ext cx="3050104" cy="844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3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Binding annotations = 60</a:t>
                  </a:r>
                </a:p>
                <a:p>
                  <a:r>
                    <a:rPr lang="en-US" sz="303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Nonbinding annotations = 18</a:t>
                  </a:r>
                </a:p>
                <a:p>
                  <a:r>
                    <a:rPr lang="en-US" sz="303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Degree Ratio = 0.77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B4DEDA0-602B-4B9E-8A64-40A538AEA95E}"/>
                    </a:ext>
                  </a:extLst>
                </p:cNvPr>
                <p:cNvSpPr txBox="1"/>
                <p:nvPr/>
              </p:nvSpPr>
              <p:spPr>
                <a:xfrm>
                  <a:off x="6955558" y="4073363"/>
                  <a:ext cx="1081249" cy="316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3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SSTR2</a:t>
                  </a:r>
                </a:p>
              </p:txBody>
            </p:sp>
            <p:pic>
              <p:nvPicPr>
                <p:cNvPr id="56" name="Picture 55" descr="Shape, arrow&#10;&#10;Description automatically generated">
                  <a:extLst>
                    <a:ext uri="{FF2B5EF4-FFF2-40B4-BE49-F238E27FC236}">
                      <a16:creationId xmlns:a16="http://schemas.microsoft.com/office/drawing/2014/main" id="{5CC393CE-5CBB-43C3-AC51-2F72CE051F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71750" y="4775641"/>
                  <a:ext cx="2099908" cy="3134645"/>
                </a:xfrm>
                <a:prstGeom prst="rect">
                  <a:avLst/>
                </a:prstGeom>
              </p:spPr>
            </p:pic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563AB6E-D542-46A8-A281-D03CDD39C490}"/>
                    </a:ext>
                  </a:extLst>
                </p:cNvPr>
                <p:cNvSpPr txBox="1"/>
                <p:nvPr/>
              </p:nvSpPr>
              <p:spPr>
                <a:xfrm>
                  <a:off x="6123077" y="8221893"/>
                  <a:ext cx="3300668" cy="8447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3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Binding annotations = 10</a:t>
                  </a:r>
                </a:p>
                <a:p>
                  <a:r>
                    <a:rPr lang="en-US" sz="303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Nonbinding annotations = 5</a:t>
                  </a:r>
                </a:p>
                <a:p>
                  <a:r>
                    <a:rPr lang="en-US" sz="303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Degree Ratio = 0.67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3C3F2867-C13A-41FD-B93C-637A875E9480}"/>
                    </a:ext>
                  </a:extLst>
                </p:cNvPr>
                <p:cNvSpPr txBox="1"/>
                <p:nvPr/>
              </p:nvSpPr>
              <p:spPr>
                <a:xfrm>
                  <a:off x="6955558" y="10605953"/>
                  <a:ext cx="2023778" cy="31655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3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Target Degree Ratio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5129DD38-2637-4D22-93D0-02E6D0885C2F}"/>
                    </a:ext>
                  </a:extLst>
                </p:cNvPr>
                <p:cNvSpPr txBox="1"/>
                <p:nvPr/>
              </p:nvSpPr>
              <p:spPr>
                <a:xfrm rot="16200000">
                  <a:off x="73650" y="6885670"/>
                  <a:ext cx="508589" cy="3400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3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PDF</a:t>
                  </a:r>
                </a:p>
              </p:txBody>
            </p:sp>
            <p:pic>
              <p:nvPicPr>
                <p:cNvPr id="65" name="Picture 64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412FAD74-3AC3-4DBD-A130-21FD2B3C22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6922" y="3875040"/>
                  <a:ext cx="5043052" cy="3328160"/>
                </a:xfrm>
                <a:prstGeom prst="rect">
                  <a:avLst/>
                </a:prstGeom>
              </p:spPr>
            </p:pic>
          </p:grp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2CC9423-585C-4A71-8CE6-E817FB0207FC}"/>
                  </a:ext>
                </a:extLst>
              </p:cNvPr>
              <p:cNvSpPr txBox="1"/>
              <p:nvPr/>
            </p:nvSpPr>
            <p:spPr>
              <a:xfrm>
                <a:off x="17790377" y="12376461"/>
                <a:ext cx="1182573" cy="52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3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PPIF</a:t>
                </a:r>
              </a:p>
            </p:txBody>
          </p: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800CE5B2-ABC7-4A2D-B7D8-2B703BEED0EA}"/>
                </a:ext>
              </a:extLst>
            </p:cNvPr>
            <p:cNvSpPr txBox="1"/>
            <p:nvPr/>
          </p:nvSpPr>
          <p:spPr>
            <a:xfrm>
              <a:off x="23836475" y="19495583"/>
              <a:ext cx="4929463" cy="1407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3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annotations = 3</a:t>
              </a:r>
            </a:p>
            <a:p>
              <a:r>
                <a:rPr lang="en-US" sz="303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Nonbinding annotations = 0</a:t>
              </a:r>
            </a:p>
            <a:p>
              <a:r>
                <a:rPr lang="en-US" sz="303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Degree Ratio = 1.0</a:t>
              </a:r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858815" y="-12935850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435014" y="18499573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5EE7D01-3AA0-46EB-AE25-461CA28F923A}"/>
              </a:ext>
            </a:extLst>
          </p:cNvPr>
          <p:cNvSpPr txBox="1"/>
          <p:nvPr/>
        </p:nvSpPr>
        <p:spPr>
          <a:xfrm>
            <a:off x="435014" y="450499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33" name="Table 210">
            <a:extLst>
              <a:ext uri="{FF2B5EF4-FFF2-40B4-BE49-F238E27FC236}">
                <a16:creationId xmlns:a16="http://schemas.microsoft.com/office/drawing/2014/main" id="{CF65B6BD-FDAF-49BB-86FC-44D337496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40745"/>
              </p:ext>
            </p:extLst>
          </p:nvPr>
        </p:nvGraphicFramePr>
        <p:xfrm>
          <a:off x="3441504" y="2094675"/>
          <a:ext cx="19231565" cy="335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313">
                  <a:extLst>
                    <a:ext uri="{9D8B030D-6E8A-4147-A177-3AD203B41FA5}">
                      <a16:colId xmlns:a16="http://schemas.microsoft.com/office/drawing/2014/main" val="1498178361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680725974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1549687716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3350433592"/>
                    </a:ext>
                  </a:extLst>
                </a:gridCol>
                <a:gridCol w="3846313">
                  <a:extLst>
                    <a:ext uri="{9D8B030D-6E8A-4147-A177-3AD203B41FA5}">
                      <a16:colId xmlns:a16="http://schemas.microsoft.com/office/drawing/2014/main" val="1014799494"/>
                    </a:ext>
                  </a:extLst>
                </a:gridCol>
              </a:tblGrid>
              <a:tr h="121693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Type</a:t>
                      </a:r>
                    </a:p>
                  </a:txBody>
                  <a:tcPr marL="153941" marR="153941" marT="76971" marB="7697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Only Positive Annotations</a:t>
                      </a:r>
                    </a:p>
                  </a:txBody>
                  <a:tcPr marL="153941" marR="153941" marT="76971" marB="7697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08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Only Negative Annotations</a:t>
                      </a:r>
                    </a:p>
                  </a:txBody>
                  <a:tcPr marL="153941" marR="153941" marT="76971" marB="7697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both annotations</a:t>
                      </a:r>
                    </a:p>
                  </a:txBody>
                  <a:tcPr marL="153941" marR="153941" marT="76971" marB="7697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Node Count</a:t>
                      </a:r>
                    </a:p>
                  </a:txBody>
                  <a:tcPr marL="153941" marR="153941" marT="76971" marB="7697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61706"/>
                  </a:ext>
                </a:extLst>
              </a:tr>
              <a:tr h="72571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3,084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6,539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793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10,416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81927"/>
                  </a:ext>
                </a:extLst>
              </a:tr>
              <a:tr h="83026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556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667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1,391</a:t>
                      </a:r>
                    </a:p>
                  </a:txBody>
                  <a:tcPr marL="153941" marR="153941" marT="76971" marB="7697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042967"/>
                  </a:ext>
                </a:extLst>
              </a:tr>
            </a:tbl>
          </a:graphicData>
        </a:graphic>
      </p:graphicFrame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E174F7C3-4839-42AF-BC03-4E17F8759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94264"/>
              </p:ext>
            </p:extLst>
          </p:nvPr>
        </p:nvGraphicFramePr>
        <p:xfrm>
          <a:off x="8490711" y="33744679"/>
          <a:ext cx="10105977" cy="226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659">
                  <a:extLst>
                    <a:ext uri="{9D8B030D-6E8A-4147-A177-3AD203B41FA5}">
                      <a16:colId xmlns:a16="http://schemas.microsoft.com/office/drawing/2014/main" val="1334668158"/>
                    </a:ext>
                  </a:extLst>
                </a:gridCol>
                <a:gridCol w="3368659">
                  <a:extLst>
                    <a:ext uri="{9D8B030D-6E8A-4147-A177-3AD203B41FA5}">
                      <a16:colId xmlns:a16="http://schemas.microsoft.com/office/drawing/2014/main" val="3247448964"/>
                    </a:ext>
                  </a:extLst>
                </a:gridCol>
                <a:gridCol w="3368659">
                  <a:extLst>
                    <a:ext uri="{9D8B030D-6E8A-4147-A177-3AD203B41FA5}">
                      <a16:colId xmlns:a16="http://schemas.microsoft.com/office/drawing/2014/main" val="2124628632"/>
                    </a:ext>
                  </a:extLst>
                </a:gridCol>
              </a:tblGrid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106680" marR="106680" marT="53341" marB="5334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AUROC</a:t>
                      </a:r>
                    </a:p>
                  </a:txBody>
                  <a:tcPr marL="106680" marR="106680" marT="53341" marB="5334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AUPRC</a:t>
                      </a:r>
                    </a:p>
                  </a:txBody>
                  <a:tcPr marL="106680" marR="106680" marT="53341" marB="5334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47928"/>
                  </a:ext>
                </a:extLst>
              </a:tr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45365"/>
                  </a:ext>
                </a:extLst>
              </a:tr>
              <a:tr h="7534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106680" marR="106680" marT="53341" marB="5334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5124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65800284-C169-46D1-9F6A-8690BA47800F}"/>
              </a:ext>
            </a:extLst>
          </p:cNvPr>
          <p:cNvSpPr txBox="1"/>
          <p:nvPr/>
        </p:nvSpPr>
        <p:spPr>
          <a:xfrm>
            <a:off x="7286605" y="911235"/>
            <a:ext cx="1154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BindingDB Training Data for DeepPurpose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BA8ECE-C61E-475C-9C9A-792866AA51D6}"/>
              </a:ext>
            </a:extLst>
          </p:cNvPr>
          <p:cNvSpPr txBox="1"/>
          <p:nvPr/>
        </p:nvSpPr>
        <p:spPr>
          <a:xfrm rot="10800000" flipV="1">
            <a:off x="435014" y="5349536"/>
            <a:ext cx="2155785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6AA4E8-FA88-4153-918D-CA539AA47FFB}"/>
              </a:ext>
            </a:extLst>
          </p:cNvPr>
          <p:cNvSpPr txBox="1"/>
          <p:nvPr/>
        </p:nvSpPr>
        <p:spPr>
          <a:xfrm>
            <a:off x="5907956" y="32448774"/>
            <a:ext cx="15271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SMILEs and Amino Acid Sequences Randomly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491F4A-19A0-4F00-B97F-FE8F3118C86F}"/>
              </a:ext>
            </a:extLst>
          </p:cNvPr>
          <p:cNvSpPr txBox="1"/>
          <p:nvPr/>
        </p:nvSpPr>
        <p:spPr>
          <a:xfrm>
            <a:off x="435014" y="31988038"/>
            <a:ext cx="878761" cy="921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8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2601</TotalTime>
  <Words>197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165</cp:revision>
  <dcterms:created xsi:type="dcterms:W3CDTF">2021-06-02T18:26:13Z</dcterms:created>
  <dcterms:modified xsi:type="dcterms:W3CDTF">2021-07-22T20:42:05Z</dcterms:modified>
</cp:coreProperties>
</file>