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FFFFFF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21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30D696-C774-40D4-9AD6-DFEB260AB56C}"/>
              </a:ext>
            </a:extLst>
          </p:cNvPr>
          <p:cNvGrpSpPr/>
          <p:nvPr/>
        </p:nvGrpSpPr>
        <p:grpSpPr>
          <a:xfrm>
            <a:off x="3743587" y="5673278"/>
            <a:ext cx="7292727" cy="2783121"/>
            <a:chOff x="-75380" y="22339113"/>
            <a:chExt cx="6422889" cy="232094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AA39F3-E119-405A-9DF7-8B2C20E36F94}"/>
                </a:ext>
              </a:extLst>
            </p:cNvPr>
            <p:cNvSpPr txBox="1"/>
            <p:nvPr/>
          </p:nvSpPr>
          <p:spPr>
            <a:xfrm>
              <a:off x="-58617" y="22853062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C2F5CF-5290-4C98-A4AA-9C504EF169C6}"/>
                </a:ext>
              </a:extLst>
            </p:cNvPr>
            <p:cNvSpPr txBox="1"/>
            <p:nvPr/>
          </p:nvSpPr>
          <p:spPr>
            <a:xfrm>
              <a:off x="-75380" y="23279351"/>
              <a:ext cx="13644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C18C5C5-F37A-44C0-BA6E-DCDD4874ED92}"/>
                </a:ext>
              </a:extLst>
            </p:cNvPr>
            <p:cNvGrpSpPr/>
            <p:nvPr/>
          </p:nvGrpSpPr>
          <p:grpSpPr>
            <a:xfrm>
              <a:off x="1246603" y="22339113"/>
              <a:ext cx="1007396" cy="1395410"/>
              <a:chOff x="1305640" y="21817618"/>
              <a:chExt cx="1007397" cy="133218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635135-280C-43DD-BF00-4960E22AD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1422" y="22205451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AB880D-8721-4BDA-980E-75A2670D5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65" y="22165467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6CAD9A8-12BF-4DEE-8E64-A4E221CDDFA9}"/>
                  </a:ext>
                </a:extLst>
              </p:cNvPr>
              <p:cNvSpPr/>
              <p:nvPr/>
            </p:nvSpPr>
            <p:spPr>
              <a:xfrm>
                <a:off x="1305640" y="21817618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D55354-DB1A-4550-9205-43857D00CE64}"/>
                  </a:ext>
                </a:extLst>
              </p:cNvPr>
              <p:cNvSpPr/>
              <p:nvPr/>
            </p:nvSpPr>
            <p:spPr>
              <a:xfrm>
                <a:off x="1992194" y="21819893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F3E7DC5-E1E4-49C7-AE4B-2DF421DB6639}"/>
                </a:ext>
              </a:extLst>
            </p:cNvPr>
            <p:cNvGrpSpPr/>
            <p:nvPr/>
          </p:nvGrpSpPr>
          <p:grpSpPr>
            <a:xfrm>
              <a:off x="2425562" y="22354797"/>
              <a:ext cx="1038262" cy="1393027"/>
              <a:chOff x="2484598" y="21832590"/>
              <a:chExt cx="1038263" cy="132991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6980B8-8F4B-40F2-A0F3-E955FADF8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218148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F515789-F73C-4901-8BA6-8ED3069C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289" y="22178164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49DE76-5D12-42DA-A815-8A9187D62A38}"/>
                  </a:ext>
                </a:extLst>
              </p:cNvPr>
              <p:cNvSpPr/>
              <p:nvPr/>
            </p:nvSpPr>
            <p:spPr>
              <a:xfrm>
                <a:off x="2484598" y="21832590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717D390-8156-44BF-A5A1-830D610CBB87}"/>
                  </a:ext>
                </a:extLst>
              </p:cNvPr>
              <p:cNvSpPr/>
              <p:nvPr/>
            </p:nvSpPr>
            <p:spPr>
              <a:xfrm>
                <a:off x="3202018" y="21832590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A8C7292-3379-40F4-8F6D-16853063F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977835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1EE937F-1DE2-4A86-8FE6-4C7A3216D6DA}"/>
                </a:ext>
              </a:extLst>
            </p:cNvPr>
            <p:cNvGrpSpPr/>
            <p:nvPr/>
          </p:nvGrpSpPr>
          <p:grpSpPr>
            <a:xfrm>
              <a:off x="3690529" y="22368265"/>
              <a:ext cx="1038262" cy="1393027"/>
              <a:chOff x="3749566" y="21845449"/>
              <a:chExt cx="1038263" cy="1329911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C13777-2672-4679-A928-5395D8304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214" y="2223100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D93704-D16B-471A-874C-9C3C2FC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257" y="2219102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AB4718-785F-4A1B-AB6A-CFAFF23E9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533" y="22558852"/>
                <a:ext cx="683723" cy="11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5181B2-3DF8-4332-A16D-5B8F871964DC}"/>
                  </a:ext>
                </a:extLst>
              </p:cNvPr>
              <p:cNvSpPr/>
              <p:nvPr/>
            </p:nvSpPr>
            <p:spPr>
              <a:xfrm>
                <a:off x="3749566" y="2184544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B0BBCE1-46D3-40B2-B6B0-FAFB705D7B6A}"/>
                  </a:ext>
                </a:extLst>
              </p:cNvPr>
              <p:cNvSpPr/>
              <p:nvPr/>
            </p:nvSpPr>
            <p:spPr>
              <a:xfrm>
                <a:off x="4466986" y="2184544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7083CCF-A8BA-4033-B5F4-6E3980ADD45D}"/>
                </a:ext>
              </a:extLst>
            </p:cNvPr>
            <p:cNvGrpSpPr/>
            <p:nvPr/>
          </p:nvGrpSpPr>
          <p:grpSpPr>
            <a:xfrm>
              <a:off x="5102573" y="22373219"/>
              <a:ext cx="1038262" cy="1393027"/>
              <a:chOff x="5161610" y="21850179"/>
              <a:chExt cx="1038263" cy="132991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DDFCAE1-47CF-4ADC-AE7D-6F79EB2B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23573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0CAA357-0136-4297-8A47-86C68CAE3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86FDFEF-B750-4767-B250-C55E40236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2031" y="22563582"/>
                <a:ext cx="707269" cy="1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526833-EBBC-43D8-882C-8EE87E1D2B87}"/>
                  </a:ext>
                </a:extLst>
              </p:cNvPr>
              <p:cNvSpPr/>
              <p:nvPr/>
            </p:nvSpPr>
            <p:spPr>
              <a:xfrm>
                <a:off x="516161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3570BA2-41ED-41C4-AA2B-125FA5108D53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43B984-6968-49AE-80C2-DF0C6A381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/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blipFill>
                  <a:blip r:embed="rId3"/>
                  <a:stretch>
                    <a:fillRect r="-50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/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blipFill>
                  <a:blip r:embed="rId4"/>
                  <a:stretch>
                    <a:fillRect r="-102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/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blipFill>
                  <a:blip r:embed="rId5"/>
                  <a:stretch>
                    <a:fillRect r="-508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/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blipFill>
                  <a:blip r:embed="rId6"/>
                  <a:stretch>
                    <a:fillRect r="-102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1F5C63-2328-4A58-A5B4-C707C50206D3}"/>
                </a:ext>
              </a:extLst>
            </p:cNvPr>
            <p:cNvSpPr txBox="1"/>
            <p:nvPr/>
          </p:nvSpPr>
          <p:spPr>
            <a:xfrm>
              <a:off x="1187709" y="24288554"/>
              <a:ext cx="109517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1486B8-51F7-4B0E-8C03-B6AB5D897418}"/>
                </a:ext>
              </a:extLst>
            </p:cNvPr>
            <p:cNvSpPr txBox="1"/>
            <p:nvPr/>
          </p:nvSpPr>
          <p:spPr>
            <a:xfrm>
              <a:off x="2482714" y="24288554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D0846AC-59E2-4BAC-B611-F1638C457A16}"/>
                </a:ext>
              </a:extLst>
            </p:cNvPr>
            <p:cNvSpPr txBox="1"/>
            <p:nvPr/>
          </p:nvSpPr>
          <p:spPr>
            <a:xfrm>
              <a:off x="3752140" y="24286862"/>
              <a:ext cx="1018227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EEB5411-DFD3-48ED-B05C-F8B35C67E0B1}"/>
                </a:ext>
              </a:extLst>
            </p:cNvPr>
            <p:cNvSpPr txBox="1"/>
            <p:nvPr/>
          </p:nvSpPr>
          <p:spPr>
            <a:xfrm>
              <a:off x="4989445" y="24290595"/>
              <a:ext cx="13580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Possible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3790FDD-A60D-4A84-87EA-9437A92263F1}"/>
                </a:ext>
              </a:extLst>
            </p:cNvPr>
            <p:cNvSpPr txBox="1"/>
            <p:nvPr/>
          </p:nvSpPr>
          <p:spPr>
            <a:xfrm>
              <a:off x="-50274" y="24285407"/>
              <a:ext cx="1223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pic>
        <p:nvPicPr>
          <p:cNvPr id="228" name="Picture 227">
            <a:extLst>
              <a:ext uri="{FF2B5EF4-FFF2-40B4-BE49-F238E27FC236}">
                <a16:creationId xmlns:a16="http://schemas.microsoft.com/office/drawing/2014/main" id="{3EFA28C1-78A3-47CB-A13A-DD2BC0CCA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4825" y="2312461"/>
            <a:ext cx="2582125" cy="76188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02FF4B-5AF7-4B07-BD97-A58DCA694585}"/>
              </a:ext>
            </a:extLst>
          </p:cNvPr>
          <p:cNvGrpSpPr/>
          <p:nvPr/>
        </p:nvGrpSpPr>
        <p:grpSpPr>
          <a:xfrm>
            <a:off x="735290" y="187793"/>
            <a:ext cx="4913975" cy="5123845"/>
            <a:chOff x="1252293" y="16461395"/>
            <a:chExt cx="4913976" cy="4891687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32048D5-2134-4684-A695-F1931E566F7F}"/>
                </a:ext>
              </a:extLst>
            </p:cNvPr>
            <p:cNvSpPr/>
            <p:nvPr/>
          </p:nvSpPr>
          <p:spPr>
            <a:xfrm>
              <a:off x="1353637" y="16461395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867034-5662-46AC-A35B-894A9EC6E5C2}"/>
                </a:ext>
              </a:extLst>
            </p:cNvPr>
            <p:cNvSpPr/>
            <p:nvPr/>
          </p:nvSpPr>
          <p:spPr>
            <a:xfrm>
              <a:off x="1894475" y="18232794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6572AB-9A2D-4803-8988-A2832747AC4B}"/>
                </a:ext>
              </a:extLst>
            </p:cNvPr>
            <p:cNvSpPr/>
            <p:nvPr/>
          </p:nvSpPr>
          <p:spPr>
            <a:xfrm>
              <a:off x="2484607" y="1692648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DD5039-8695-4A3D-8A3C-C49A9AA0BCF1}"/>
                </a:ext>
              </a:extLst>
            </p:cNvPr>
            <p:cNvSpPr/>
            <p:nvPr/>
          </p:nvSpPr>
          <p:spPr>
            <a:xfrm>
              <a:off x="3575407" y="1707188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E38995-B021-41D5-852B-1A91A00A6AE7}"/>
                </a:ext>
              </a:extLst>
            </p:cNvPr>
            <p:cNvSpPr/>
            <p:nvPr/>
          </p:nvSpPr>
          <p:spPr>
            <a:xfrm>
              <a:off x="2997953" y="17656404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F8EBDA-AC58-4C90-8A0F-3EF34AF9748A}"/>
                </a:ext>
              </a:extLst>
            </p:cNvPr>
            <p:cNvCxnSpPr>
              <a:cxnSpLocks/>
              <a:stCxn id="3" idx="7"/>
              <a:endCxn id="21" idx="2"/>
            </p:cNvCxnSpPr>
            <p:nvPr/>
          </p:nvCxnSpPr>
          <p:spPr>
            <a:xfrm flipV="1">
              <a:off x="2168331" y="17792763"/>
              <a:ext cx="829622" cy="479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4F4DAD-3686-46ED-8CD1-8D5655CD76F8}"/>
                </a:ext>
              </a:extLst>
            </p:cNvPr>
            <p:cNvCxnSpPr>
              <a:stCxn id="18" idx="5"/>
              <a:endCxn id="21" idx="1"/>
            </p:cNvCxnSpPr>
            <p:nvPr/>
          </p:nvCxnSpPr>
          <p:spPr>
            <a:xfrm>
              <a:off x="2758463" y="17159266"/>
              <a:ext cx="286476" cy="53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65EB14-8588-4E6E-B8EB-42DDE0AE437D}"/>
                </a:ext>
              </a:extLst>
            </p:cNvPr>
            <p:cNvSpPr/>
            <p:nvPr/>
          </p:nvSpPr>
          <p:spPr>
            <a:xfrm rot="699369">
              <a:off x="3743784" y="1805684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94228C-3D9D-4CF3-B500-8470421D37FE}"/>
                </a:ext>
              </a:extLst>
            </p:cNvPr>
            <p:cNvCxnSpPr>
              <a:cxnSpLocks/>
              <a:stCxn id="19" idx="4"/>
              <a:endCxn id="32" idx="1"/>
            </p:cNvCxnSpPr>
            <p:nvPr/>
          </p:nvCxnSpPr>
          <p:spPr>
            <a:xfrm>
              <a:off x="3735828" y="17344605"/>
              <a:ext cx="76762" cy="73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AFE106-00D5-4BDB-B384-454A886CCBBE}"/>
                </a:ext>
              </a:extLst>
            </p:cNvPr>
            <p:cNvSpPr/>
            <p:nvPr/>
          </p:nvSpPr>
          <p:spPr>
            <a:xfrm>
              <a:off x="4760286" y="1655234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244DA0-9B8C-46BE-8F2C-AA16222A999C}"/>
                </a:ext>
              </a:extLst>
            </p:cNvPr>
            <p:cNvSpPr/>
            <p:nvPr/>
          </p:nvSpPr>
          <p:spPr>
            <a:xfrm>
              <a:off x="5391090" y="1687470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99D229-ACEF-44E8-AD48-4BFB578B048D}"/>
                </a:ext>
              </a:extLst>
            </p:cNvPr>
            <p:cNvSpPr/>
            <p:nvPr/>
          </p:nvSpPr>
          <p:spPr>
            <a:xfrm>
              <a:off x="4963111" y="1792912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405B4A-876F-4776-8303-0BE97A38C97A}"/>
                </a:ext>
              </a:extLst>
            </p:cNvPr>
            <p:cNvSpPr/>
            <p:nvPr/>
          </p:nvSpPr>
          <p:spPr>
            <a:xfrm rot="699369">
              <a:off x="4599865" y="1740900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9C7BC7-2E19-4295-9E52-BA6D10FD3757}"/>
                </a:ext>
              </a:extLst>
            </p:cNvPr>
            <p:cNvCxnSpPr>
              <a:cxnSpLocks/>
              <a:stCxn id="51" idx="0"/>
              <a:endCxn id="39" idx="4"/>
            </p:cNvCxnSpPr>
            <p:nvPr/>
          </p:nvCxnSpPr>
          <p:spPr>
            <a:xfrm flipV="1">
              <a:off x="4787835" y="16825063"/>
              <a:ext cx="132872" cy="58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5F485A-30B7-45AF-9DEA-CA977D3F3B63}"/>
                </a:ext>
              </a:extLst>
            </p:cNvPr>
            <p:cNvCxnSpPr>
              <a:cxnSpLocks/>
              <a:stCxn id="40" idx="3"/>
              <a:endCxn id="51" idx="7"/>
            </p:cNvCxnSpPr>
            <p:nvPr/>
          </p:nvCxnSpPr>
          <p:spPr>
            <a:xfrm flipH="1">
              <a:off x="4890862" y="17107487"/>
              <a:ext cx="547214" cy="366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82F4D2-2F67-40ED-8514-D5248249C526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804915" y="17673212"/>
              <a:ext cx="205182" cy="295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2EA4EE24-06D5-4616-AEF6-DB03191EF2EF}"/>
                </a:ext>
              </a:extLst>
            </p:cNvPr>
            <p:cNvSpPr/>
            <p:nvPr/>
          </p:nvSpPr>
          <p:spPr>
            <a:xfrm>
              <a:off x="1252293" y="18948011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B7E248-C6D1-4BF4-B146-A51AD9ED1244}"/>
                </a:ext>
              </a:extLst>
            </p:cNvPr>
            <p:cNvSpPr/>
            <p:nvPr/>
          </p:nvSpPr>
          <p:spPr>
            <a:xfrm>
              <a:off x="1894475" y="20646446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7F79C8-15A4-4822-9DCD-2B764ABE816F}"/>
                </a:ext>
              </a:extLst>
            </p:cNvPr>
            <p:cNvSpPr/>
            <p:nvPr/>
          </p:nvSpPr>
          <p:spPr>
            <a:xfrm>
              <a:off x="2332210" y="1942750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5F247C-62F5-4220-99ED-B682B3E5EDA4}"/>
                </a:ext>
              </a:extLst>
            </p:cNvPr>
            <p:cNvSpPr/>
            <p:nvPr/>
          </p:nvSpPr>
          <p:spPr>
            <a:xfrm>
              <a:off x="3555345" y="1946755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43B979-38C0-42DB-8428-E7CE52E171C3}"/>
                </a:ext>
              </a:extLst>
            </p:cNvPr>
            <p:cNvSpPr/>
            <p:nvPr/>
          </p:nvSpPr>
          <p:spPr>
            <a:xfrm>
              <a:off x="2845556" y="20157425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0F0EBE-9383-48B8-846A-D123A02A2DE1}"/>
                </a:ext>
              </a:extLst>
            </p:cNvPr>
            <p:cNvSpPr/>
            <p:nvPr/>
          </p:nvSpPr>
          <p:spPr>
            <a:xfrm rot="699369">
              <a:off x="3715766" y="20510088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669AD94-2F67-4014-89D9-032D00462061}"/>
                </a:ext>
              </a:extLst>
            </p:cNvPr>
            <p:cNvSpPr/>
            <p:nvPr/>
          </p:nvSpPr>
          <p:spPr>
            <a:xfrm>
              <a:off x="4607889" y="1905336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3ACE3A-8F45-44E2-B8D7-D69E48424E8C}"/>
                </a:ext>
              </a:extLst>
            </p:cNvPr>
            <p:cNvSpPr/>
            <p:nvPr/>
          </p:nvSpPr>
          <p:spPr>
            <a:xfrm>
              <a:off x="5238693" y="1937572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17FAACA-F4B2-4423-9203-3F87C970CA4D}"/>
                </a:ext>
              </a:extLst>
            </p:cNvPr>
            <p:cNvSpPr/>
            <p:nvPr/>
          </p:nvSpPr>
          <p:spPr>
            <a:xfrm>
              <a:off x="4810714" y="2043014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7AFDE6-146D-4518-A164-38AB7ABB0EBA}"/>
                </a:ext>
              </a:extLst>
            </p:cNvPr>
            <p:cNvSpPr/>
            <p:nvPr/>
          </p:nvSpPr>
          <p:spPr>
            <a:xfrm rot="699369">
              <a:off x="4447468" y="1991002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174192-483E-45ED-B9C8-30A0055F883E}"/>
                </a:ext>
              </a:extLst>
            </p:cNvPr>
            <p:cNvCxnSpPr>
              <a:cxnSpLocks/>
              <a:stCxn id="79" idx="2"/>
              <a:endCxn id="72" idx="7"/>
            </p:cNvCxnSpPr>
            <p:nvPr/>
          </p:nvCxnSpPr>
          <p:spPr>
            <a:xfrm flipH="1" flipV="1">
              <a:off x="3119412" y="20197363"/>
              <a:ext cx="1691302" cy="3691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CDEABF-8836-4F39-B557-BCF4527E68ED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3119412" y="19700329"/>
              <a:ext cx="482919" cy="4970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58141E-4BE1-4C52-9314-3B3EA3B868DC}"/>
                </a:ext>
              </a:extLst>
            </p:cNvPr>
            <p:cNvCxnSpPr>
              <a:cxnSpLocks/>
              <a:stCxn id="75" idx="2"/>
              <a:endCxn id="69" idx="6"/>
            </p:cNvCxnSpPr>
            <p:nvPr/>
          </p:nvCxnSpPr>
          <p:spPr>
            <a:xfrm flipH="1">
              <a:off x="2215317" y="20614035"/>
              <a:ext cx="1503757" cy="168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186D9A-C4DB-4E7B-8740-1F27B3F666F4}"/>
                </a:ext>
              </a:extLst>
            </p:cNvPr>
            <p:cNvCxnSpPr>
              <a:cxnSpLocks/>
              <a:stCxn id="72" idx="7"/>
              <a:endCxn id="78" idx="2"/>
            </p:cNvCxnSpPr>
            <p:nvPr/>
          </p:nvCxnSpPr>
          <p:spPr>
            <a:xfrm flipV="1">
              <a:off x="3119412" y="19512087"/>
              <a:ext cx="2119281" cy="685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4BE5C0F-E6DE-4D55-8E80-A97990BEF4B2}"/>
              </a:ext>
            </a:extLst>
          </p:cNvPr>
          <p:cNvGrpSpPr/>
          <p:nvPr/>
        </p:nvGrpSpPr>
        <p:grpSpPr>
          <a:xfrm>
            <a:off x="32704" y="1141482"/>
            <a:ext cx="1090125" cy="3076127"/>
            <a:chOff x="142050" y="17208259"/>
            <a:chExt cx="1090126" cy="2936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/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blipFill>
                  <a:blip r:embed="rId13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/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blipFill>
                  <a:blip r:embed="rId14"/>
                  <a:stretch>
                    <a:fillRect l="-2907" t="-2222" r="-814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72E4066-68FB-49A2-8620-653F4030BE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62003" y="1209244"/>
            <a:ext cx="4121347" cy="97009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CA8CFCD-06DD-4B80-8D7C-78584A71C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9460" y="3095538"/>
            <a:ext cx="4143741" cy="102054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643E206-B06E-45AF-A3DD-56135B5D8817}"/>
              </a:ext>
            </a:extLst>
          </p:cNvPr>
          <p:cNvSpPr/>
          <p:nvPr/>
        </p:nvSpPr>
        <p:spPr>
          <a:xfrm>
            <a:off x="5807679" y="2284204"/>
            <a:ext cx="2010572" cy="865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Maximization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E4A6BA-1144-4F8C-A523-B7483A49869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168002" y="1447401"/>
            <a:ext cx="657974" cy="8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C452AC5-16BD-4F93-B3E2-E0654C3DF8C6}"/>
              </a:ext>
            </a:extLst>
          </p:cNvPr>
          <p:cNvCxnSpPr>
            <a:cxnSpLocks/>
            <a:stCxn id="68" idx="5"/>
          </p:cNvCxnSpPr>
          <p:nvPr/>
        </p:nvCxnSpPr>
        <p:spPr>
          <a:xfrm flipV="1">
            <a:off x="5066658" y="3149439"/>
            <a:ext cx="787731" cy="90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0FDF4E0-1E96-4D7C-9F9C-316CA2E67EC0}"/>
              </a:ext>
            </a:extLst>
          </p:cNvPr>
          <p:cNvCxnSpPr>
            <a:cxnSpLocks/>
          </p:cNvCxnSpPr>
          <p:nvPr/>
        </p:nvCxnSpPr>
        <p:spPr>
          <a:xfrm flipV="1">
            <a:off x="7762098" y="2035723"/>
            <a:ext cx="405973" cy="27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F86287B-05E2-414D-BA24-EBE6C6F46C56}"/>
              </a:ext>
            </a:extLst>
          </p:cNvPr>
          <p:cNvCxnSpPr>
            <a:cxnSpLocks/>
          </p:cNvCxnSpPr>
          <p:nvPr/>
        </p:nvCxnSpPr>
        <p:spPr>
          <a:xfrm>
            <a:off x="7772592" y="3096098"/>
            <a:ext cx="340718" cy="2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90E9EFD-AC8E-41D0-9BFD-2D41EB3CD9AD}"/>
              </a:ext>
            </a:extLst>
          </p:cNvPr>
          <p:cNvSpPr/>
          <p:nvPr/>
        </p:nvSpPr>
        <p:spPr>
          <a:xfrm>
            <a:off x="12265091" y="1499979"/>
            <a:ext cx="278252" cy="2299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46" name="Picture 245" descr="Chart, bar chart&#10;&#10;Description automatically generated">
            <a:extLst>
              <a:ext uri="{FF2B5EF4-FFF2-40B4-BE49-F238E27FC236}">
                <a16:creationId xmlns:a16="http://schemas.microsoft.com/office/drawing/2014/main" id="{A3C49298-08AB-4FE4-B0FC-B9FFECF8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" y="8717349"/>
            <a:ext cx="6999596" cy="5285409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D793070-6238-45F1-A271-04C64B95DCA5}"/>
              </a:ext>
            </a:extLst>
          </p:cNvPr>
          <p:cNvSpPr txBox="1"/>
          <p:nvPr/>
        </p:nvSpPr>
        <p:spPr>
          <a:xfrm>
            <a:off x="53031" y="105729"/>
            <a:ext cx="40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065AE0-701E-492B-9E53-D2F469D32836}"/>
              </a:ext>
            </a:extLst>
          </p:cNvPr>
          <p:cNvSpPr txBox="1"/>
          <p:nvPr/>
        </p:nvSpPr>
        <p:spPr>
          <a:xfrm>
            <a:off x="72828" y="8404068"/>
            <a:ext cx="4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521A9D-CA9F-4549-8848-3E75D0EDF01F}"/>
              </a:ext>
            </a:extLst>
          </p:cNvPr>
          <p:cNvSpPr txBox="1"/>
          <p:nvPr/>
        </p:nvSpPr>
        <p:spPr>
          <a:xfrm>
            <a:off x="278345" y="15145613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255" name="Picture 254" descr="Chart, bar chart&#10;&#10;Description automatically generated">
            <a:extLst>
              <a:ext uri="{FF2B5EF4-FFF2-40B4-BE49-F238E27FC236}">
                <a16:creationId xmlns:a16="http://schemas.microsoft.com/office/drawing/2014/main" id="{FAF14B89-976A-4034-BB3D-05768271FA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84" y="8693775"/>
            <a:ext cx="6999597" cy="528541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DDB2178-0E3C-4094-9ECE-7E76EB9CAD37}"/>
              </a:ext>
            </a:extLst>
          </p:cNvPr>
          <p:cNvGrpSpPr/>
          <p:nvPr/>
        </p:nvGrpSpPr>
        <p:grpSpPr>
          <a:xfrm>
            <a:off x="340824" y="6604300"/>
            <a:ext cx="1739625" cy="930138"/>
            <a:chOff x="487023" y="8901268"/>
            <a:chExt cx="1739625" cy="9301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40BAA2E-F000-4AB8-9DF1-8AB8D2C1692E}"/>
                </a:ext>
              </a:extLst>
            </p:cNvPr>
            <p:cNvSpPr/>
            <p:nvPr/>
          </p:nvSpPr>
          <p:spPr>
            <a:xfrm>
              <a:off x="487024" y="8904024"/>
              <a:ext cx="341797" cy="369332"/>
            </a:xfrm>
            <a:prstGeom prst="rect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261C3-7158-41B3-875D-7347E49D14DD}"/>
                </a:ext>
              </a:extLst>
            </p:cNvPr>
            <p:cNvSpPr txBox="1"/>
            <p:nvPr/>
          </p:nvSpPr>
          <p:spPr>
            <a:xfrm>
              <a:off x="961506" y="8901268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380E2E-EDE6-4A82-906F-0815CAAFA432}"/>
                </a:ext>
              </a:extLst>
            </p:cNvPr>
            <p:cNvSpPr/>
            <p:nvPr/>
          </p:nvSpPr>
          <p:spPr>
            <a:xfrm>
              <a:off x="487023" y="9462074"/>
              <a:ext cx="341797" cy="369332"/>
            </a:xfrm>
            <a:prstGeom prst="rect">
              <a:avLst/>
            </a:prstGeom>
            <a:solidFill>
              <a:srgbClr val="56B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B5331-B7E8-4528-A20D-7D32643F5970}"/>
                </a:ext>
              </a:extLst>
            </p:cNvPr>
            <p:cNvSpPr txBox="1"/>
            <p:nvPr/>
          </p:nvSpPr>
          <p:spPr>
            <a:xfrm>
              <a:off x="961506" y="9462074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</TotalTime>
  <Words>40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156</cp:revision>
  <dcterms:created xsi:type="dcterms:W3CDTF">2021-06-02T18:26:13Z</dcterms:created>
  <dcterms:modified xsi:type="dcterms:W3CDTF">2021-06-25T21:04:28Z</dcterms:modified>
</cp:coreProperties>
</file>