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3"/>
  </p:notesMasterIdLst>
  <p:sldIdLst>
    <p:sldId id="256" r:id="rId2"/>
  </p:sldIdLst>
  <p:sldSz cx="15087600" cy="14630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B1E1"/>
    <a:srgbClr val="FFFFFF"/>
    <a:srgbClr val="B2F2A0"/>
    <a:srgbClr val="A3F3F5"/>
    <a:srgbClr val="56B288"/>
    <a:srgbClr val="E8718C"/>
    <a:srgbClr val="E111AB"/>
    <a:srgbClr val="FBC9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82" autoAdjust="0"/>
    <p:restoredTop sz="96807" autoAdjust="0"/>
  </p:normalViewPr>
  <p:slideViewPr>
    <p:cSldViewPr snapToGrid="0">
      <p:cViewPr varScale="1">
        <p:scale>
          <a:sx n="60" d="100"/>
          <a:sy n="60" d="100"/>
        </p:scale>
        <p:origin x="216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4CEA9E-E5A5-49C8-A578-AF124664FEC0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38325" y="1143000"/>
            <a:ext cx="31813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A71502-D6A6-47C7-9780-4E13F6A9B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3439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38325" y="1143000"/>
            <a:ext cx="31813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A71502-D6A6-47C7-9780-4E13F6A9BF1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3438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1570" y="2394374"/>
            <a:ext cx="12824460" cy="5093547"/>
          </a:xfrm>
        </p:spPr>
        <p:txBody>
          <a:bodyPr anchor="b"/>
          <a:lstStyle>
            <a:lvl1pPr algn="ctr">
              <a:defRPr sz="99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85950" y="7684348"/>
            <a:ext cx="11315700" cy="3532292"/>
          </a:xfrm>
        </p:spPr>
        <p:txBody>
          <a:bodyPr/>
          <a:lstStyle>
            <a:lvl1pPr marL="0" indent="0" algn="ctr">
              <a:buNone/>
              <a:defRPr sz="3960"/>
            </a:lvl1pPr>
            <a:lvl2pPr marL="754380" indent="0" algn="ctr">
              <a:buNone/>
              <a:defRPr sz="3300"/>
            </a:lvl2pPr>
            <a:lvl3pPr marL="1508760" indent="0" algn="ctr">
              <a:buNone/>
              <a:defRPr sz="2970"/>
            </a:lvl3pPr>
            <a:lvl4pPr marL="2263140" indent="0" algn="ctr">
              <a:buNone/>
              <a:defRPr sz="2640"/>
            </a:lvl4pPr>
            <a:lvl5pPr marL="3017520" indent="0" algn="ctr">
              <a:buNone/>
              <a:defRPr sz="2640"/>
            </a:lvl5pPr>
            <a:lvl6pPr marL="3771900" indent="0" algn="ctr">
              <a:buNone/>
              <a:defRPr sz="2640"/>
            </a:lvl6pPr>
            <a:lvl7pPr marL="4526280" indent="0" algn="ctr">
              <a:buNone/>
              <a:defRPr sz="2640"/>
            </a:lvl7pPr>
            <a:lvl8pPr marL="5280660" indent="0" algn="ctr">
              <a:buNone/>
              <a:defRPr sz="2640"/>
            </a:lvl8pPr>
            <a:lvl9pPr marL="6035040" indent="0" algn="ctr">
              <a:buNone/>
              <a:defRPr sz="26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803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669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797064" y="778933"/>
            <a:ext cx="3253264" cy="123985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37273" y="778933"/>
            <a:ext cx="9571196" cy="123985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096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581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9415" y="3647444"/>
            <a:ext cx="13013055" cy="6085839"/>
          </a:xfrm>
        </p:spPr>
        <p:txBody>
          <a:bodyPr anchor="b"/>
          <a:lstStyle>
            <a:lvl1pPr>
              <a:defRPr sz="99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9415" y="9790858"/>
            <a:ext cx="13013055" cy="3200399"/>
          </a:xfrm>
        </p:spPr>
        <p:txBody>
          <a:bodyPr/>
          <a:lstStyle>
            <a:lvl1pPr marL="0" indent="0">
              <a:buNone/>
              <a:defRPr sz="3960">
                <a:solidFill>
                  <a:schemeClr val="tx1"/>
                </a:solidFill>
              </a:defRPr>
            </a:lvl1pPr>
            <a:lvl2pPr marL="754380" indent="0">
              <a:buNone/>
              <a:defRPr sz="3300">
                <a:solidFill>
                  <a:schemeClr val="tx1">
                    <a:tint val="75000"/>
                  </a:schemeClr>
                </a:solidFill>
              </a:defRPr>
            </a:lvl2pPr>
            <a:lvl3pPr marL="1508760" indent="0">
              <a:buNone/>
              <a:defRPr sz="2970">
                <a:solidFill>
                  <a:schemeClr val="tx1">
                    <a:tint val="75000"/>
                  </a:schemeClr>
                </a:solidFill>
              </a:defRPr>
            </a:lvl3pPr>
            <a:lvl4pPr marL="2263140" indent="0">
              <a:buNone/>
              <a:defRPr sz="2640">
                <a:solidFill>
                  <a:schemeClr val="tx1">
                    <a:tint val="75000"/>
                  </a:schemeClr>
                </a:solidFill>
              </a:defRPr>
            </a:lvl4pPr>
            <a:lvl5pPr marL="3017520" indent="0">
              <a:buNone/>
              <a:defRPr sz="2640">
                <a:solidFill>
                  <a:schemeClr val="tx1">
                    <a:tint val="75000"/>
                  </a:schemeClr>
                </a:solidFill>
              </a:defRPr>
            </a:lvl5pPr>
            <a:lvl6pPr marL="3771900" indent="0">
              <a:buNone/>
              <a:defRPr sz="2640">
                <a:solidFill>
                  <a:schemeClr val="tx1">
                    <a:tint val="75000"/>
                  </a:schemeClr>
                </a:solidFill>
              </a:defRPr>
            </a:lvl6pPr>
            <a:lvl7pPr marL="4526280" indent="0">
              <a:buNone/>
              <a:defRPr sz="2640">
                <a:solidFill>
                  <a:schemeClr val="tx1">
                    <a:tint val="75000"/>
                  </a:schemeClr>
                </a:solidFill>
              </a:defRPr>
            </a:lvl7pPr>
            <a:lvl8pPr marL="5280660" indent="0">
              <a:buNone/>
              <a:defRPr sz="2640">
                <a:solidFill>
                  <a:schemeClr val="tx1">
                    <a:tint val="75000"/>
                  </a:schemeClr>
                </a:solidFill>
              </a:defRPr>
            </a:lvl8pPr>
            <a:lvl9pPr marL="6035040" indent="0">
              <a:buNone/>
              <a:defRPr sz="26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018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37273" y="3894667"/>
            <a:ext cx="6412230" cy="928285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38098" y="3894667"/>
            <a:ext cx="6412230" cy="928285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675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9238" y="778936"/>
            <a:ext cx="13013055" cy="28278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9239" y="3586481"/>
            <a:ext cx="6382761" cy="1757679"/>
          </a:xfrm>
        </p:spPr>
        <p:txBody>
          <a:bodyPr anchor="b"/>
          <a:lstStyle>
            <a:lvl1pPr marL="0" indent="0">
              <a:buNone/>
              <a:defRPr sz="3960" b="1"/>
            </a:lvl1pPr>
            <a:lvl2pPr marL="754380" indent="0">
              <a:buNone/>
              <a:defRPr sz="3300" b="1"/>
            </a:lvl2pPr>
            <a:lvl3pPr marL="1508760" indent="0">
              <a:buNone/>
              <a:defRPr sz="2970" b="1"/>
            </a:lvl3pPr>
            <a:lvl4pPr marL="2263140" indent="0">
              <a:buNone/>
              <a:defRPr sz="2640" b="1"/>
            </a:lvl4pPr>
            <a:lvl5pPr marL="3017520" indent="0">
              <a:buNone/>
              <a:defRPr sz="2640" b="1"/>
            </a:lvl5pPr>
            <a:lvl6pPr marL="3771900" indent="0">
              <a:buNone/>
              <a:defRPr sz="2640" b="1"/>
            </a:lvl6pPr>
            <a:lvl7pPr marL="4526280" indent="0">
              <a:buNone/>
              <a:defRPr sz="2640" b="1"/>
            </a:lvl7pPr>
            <a:lvl8pPr marL="5280660" indent="0">
              <a:buNone/>
              <a:defRPr sz="2640" b="1"/>
            </a:lvl8pPr>
            <a:lvl9pPr marL="6035040" indent="0">
              <a:buNone/>
              <a:defRPr sz="26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39239" y="5344160"/>
            <a:ext cx="6382761" cy="786045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38098" y="3586481"/>
            <a:ext cx="6414195" cy="1757679"/>
          </a:xfrm>
        </p:spPr>
        <p:txBody>
          <a:bodyPr anchor="b"/>
          <a:lstStyle>
            <a:lvl1pPr marL="0" indent="0">
              <a:buNone/>
              <a:defRPr sz="3960" b="1"/>
            </a:lvl1pPr>
            <a:lvl2pPr marL="754380" indent="0">
              <a:buNone/>
              <a:defRPr sz="3300" b="1"/>
            </a:lvl2pPr>
            <a:lvl3pPr marL="1508760" indent="0">
              <a:buNone/>
              <a:defRPr sz="2970" b="1"/>
            </a:lvl3pPr>
            <a:lvl4pPr marL="2263140" indent="0">
              <a:buNone/>
              <a:defRPr sz="2640" b="1"/>
            </a:lvl4pPr>
            <a:lvl5pPr marL="3017520" indent="0">
              <a:buNone/>
              <a:defRPr sz="2640" b="1"/>
            </a:lvl5pPr>
            <a:lvl6pPr marL="3771900" indent="0">
              <a:buNone/>
              <a:defRPr sz="2640" b="1"/>
            </a:lvl6pPr>
            <a:lvl7pPr marL="4526280" indent="0">
              <a:buNone/>
              <a:defRPr sz="2640" b="1"/>
            </a:lvl7pPr>
            <a:lvl8pPr marL="5280660" indent="0">
              <a:buNone/>
              <a:defRPr sz="2640" b="1"/>
            </a:lvl8pPr>
            <a:lvl9pPr marL="6035040" indent="0">
              <a:buNone/>
              <a:defRPr sz="26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38098" y="5344160"/>
            <a:ext cx="6414195" cy="786045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992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373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120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9238" y="975360"/>
            <a:ext cx="4866144" cy="3413760"/>
          </a:xfrm>
        </p:spPr>
        <p:txBody>
          <a:bodyPr anchor="b"/>
          <a:lstStyle>
            <a:lvl1pPr>
              <a:defRPr sz="52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14195" y="2106510"/>
            <a:ext cx="7638098" cy="10397067"/>
          </a:xfrm>
        </p:spPr>
        <p:txBody>
          <a:bodyPr/>
          <a:lstStyle>
            <a:lvl1pPr>
              <a:defRPr sz="5280"/>
            </a:lvl1pPr>
            <a:lvl2pPr>
              <a:defRPr sz="4620"/>
            </a:lvl2pPr>
            <a:lvl3pPr>
              <a:defRPr sz="3960"/>
            </a:lvl3pPr>
            <a:lvl4pPr>
              <a:defRPr sz="3300"/>
            </a:lvl4pPr>
            <a:lvl5pPr>
              <a:defRPr sz="3300"/>
            </a:lvl5pPr>
            <a:lvl6pPr>
              <a:defRPr sz="3300"/>
            </a:lvl6pPr>
            <a:lvl7pPr>
              <a:defRPr sz="3300"/>
            </a:lvl7pPr>
            <a:lvl8pPr>
              <a:defRPr sz="3300"/>
            </a:lvl8pPr>
            <a:lvl9pPr>
              <a:defRPr sz="3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39238" y="4389120"/>
            <a:ext cx="4866144" cy="8131388"/>
          </a:xfrm>
        </p:spPr>
        <p:txBody>
          <a:bodyPr/>
          <a:lstStyle>
            <a:lvl1pPr marL="0" indent="0">
              <a:buNone/>
              <a:defRPr sz="2640"/>
            </a:lvl1pPr>
            <a:lvl2pPr marL="754380" indent="0">
              <a:buNone/>
              <a:defRPr sz="2310"/>
            </a:lvl2pPr>
            <a:lvl3pPr marL="1508760" indent="0">
              <a:buNone/>
              <a:defRPr sz="1980"/>
            </a:lvl3pPr>
            <a:lvl4pPr marL="2263140" indent="0">
              <a:buNone/>
              <a:defRPr sz="1650"/>
            </a:lvl4pPr>
            <a:lvl5pPr marL="3017520" indent="0">
              <a:buNone/>
              <a:defRPr sz="1650"/>
            </a:lvl5pPr>
            <a:lvl6pPr marL="3771900" indent="0">
              <a:buNone/>
              <a:defRPr sz="1650"/>
            </a:lvl6pPr>
            <a:lvl7pPr marL="4526280" indent="0">
              <a:buNone/>
              <a:defRPr sz="1650"/>
            </a:lvl7pPr>
            <a:lvl8pPr marL="5280660" indent="0">
              <a:buNone/>
              <a:defRPr sz="1650"/>
            </a:lvl8pPr>
            <a:lvl9pPr marL="6035040" indent="0">
              <a:buNone/>
              <a:defRPr sz="16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777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9238" y="975360"/>
            <a:ext cx="4866144" cy="3413760"/>
          </a:xfrm>
        </p:spPr>
        <p:txBody>
          <a:bodyPr anchor="b"/>
          <a:lstStyle>
            <a:lvl1pPr>
              <a:defRPr sz="52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414195" y="2106510"/>
            <a:ext cx="7638098" cy="10397067"/>
          </a:xfrm>
        </p:spPr>
        <p:txBody>
          <a:bodyPr anchor="t"/>
          <a:lstStyle>
            <a:lvl1pPr marL="0" indent="0">
              <a:buNone/>
              <a:defRPr sz="5280"/>
            </a:lvl1pPr>
            <a:lvl2pPr marL="754380" indent="0">
              <a:buNone/>
              <a:defRPr sz="4620"/>
            </a:lvl2pPr>
            <a:lvl3pPr marL="1508760" indent="0">
              <a:buNone/>
              <a:defRPr sz="3960"/>
            </a:lvl3pPr>
            <a:lvl4pPr marL="2263140" indent="0">
              <a:buNone/>
              <a:defRPr sz="3300"/>
            </a:lvl4pPr>
            <a:lvl5pPr marL="3017520" indent="0">
              <a:buNone/>
              <a:defRPr sz="3300"/>
            </a:lvl5pPr>
            <a:lvl6pPr marL="3771900" indent="0">
              <a:buNone/>
              <a:defRPr sz="3300"/>
            </a:lvl6pPr>
            <a:lvl7pPr marL="4526280" indent="0">
              <a:buNone/>
              <a:defRPr sz="3300"/>
            </a:lvl7pPr>
            <a:lvl8pPr marL="5280660" indent="0">
              <a:buNone/>
              <a:defRPr sz="3300"/>
            </a:lvl8pPr>
            <a:lvl9pPr marL="6035040" indent="0">
              <a:buNone/>
              <a:defRPr sz="33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39238" y="4389120"/>
            <a:ext cx="4866144" cy="8131388"/>
          </a:xfrm>
        </p:spPr>
        <p:txBody>
          <a:bodyPr/>
          <a:lstStyle>
            <a:lvl1pPr marL="0" indent="0">
              <a:buNone/>
              <a:defRPr sz="2640"/>
            </a:lvl1pPr>
            <a:lvl2pPr marL="754380" indent="0">
              <a:buNone/>
              <a:defRPr sz="2310"/>
            </a:lvl2pPr>
            <a:lvl3pPr marL="1508760" indent="0">
              <a:buNone/>
              <a:defRPr sz="1980"/>
            </a:lvl3pPr>
            <a:lvl4pPr marL="2263140" indent="0">
              <a:buNone/>
              <a:defRPr sz="1650"/>
            </a:lvl4pPr>
            <a:lvl5pPr marL="3017520" indent="0">
              <a:buNone/>
              <a:defRPr sz="1650"/>
            </a:lvl5pPr>
            <a:lvl6pPr marL="3771900" indent="0">
              <a:buNone/>
              <a:defRPr sz="1650"/>
            </a:lvl6pPr>
            <a:lvl7pPr marL="4526280" indent="0">
              <a:buNone/>
              <a:defRPr sz="1650"/>
            </a:lvl7pPr>
            <a:lvl8pPr marL="5280660" indent="0">
              <a:buNone/>
              <a:defRPr sz="1650"/>
            </a:lvl8pPr>
            <a:lvl9pPr marL="6035040" indent="0">
              <a:buNone/>
              <a:defRPr sz="16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627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37273" y="778936"/>
            <a:ext cx="13013055" cy="28278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7273" y="3894667"/>
            <a:ext cx="13013055" cy="92828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7273" y="13560217"/>
            <a:ext cx="3394710" cy="778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9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05AF01-4F0E-4718-A4C1-DFCBB47EE5F2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97768" y="13560217"/>
            <a:ext cx="5092065" cy="778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9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5618" y="13560217"/>
            <a:ext cx="3394710" cy="778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9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885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1508760" rtl="0" eaLnBrk="1" latinLnBrk="0" hangingPunct="1">
        <a:lnSpc>
          <a:spcPct val="90000"/>
        </a:lnSpc>
        <a:spcBef>
          <a:spcPct val="0"/>
        </a:spcBef>
        <a:buNone/>
        <a:defRPr sz="72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7190" indent="-377190" algn="l" defTabSz="1508760" rtl="0" eaLnBrk="1" latinLnBrk="0" hangingPunct="1">
        <a:lnSpc>
          <a:spcPct val="90000"/>
        </a:lnSpc>
        <a:spcBef>
          <a:spcPts val="1650"/>
        </a:spcBef>
        <a:buFont typeface="Arial" panose="020B0604020202020204" pitchFamily="34" charset="0"/>
        <a:buChar char="•"/>
        <a:defRPr sz="4620" kern="1200">
          <a:solidFill>
            <a:schemeClr val="tx1"/>
          </a:solidFill>
          <a:latin typeface="+mn-lt"/>
          <a:ea typeface="+mn-ea"/>
          <a:cs typeface="+mn-cs"/>
        </a:defRPr>
      </a:lvl1pPr>
      <a:lvl2pPr marL="1131570" indent="-377190" algn="l" defTabSz="150876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3960" kern="1200">
          <a:solidFill>
            <a:schemeClr val="tx1"/>
          </a:solidFill>
          <a:latin typeface="+mn-lt"/>
          <a:ea typeface="+mn-ea"/>
          <a:cs typeface="+mn-cs"/>
        </a:defRPr>
      </a:lvl2pPr>
      <a:lvl3pPr marL="1885950" indent="-377190" algn="l" defTabSz="150876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3pPr>
      <a:lvl4pPr marL="2640330" indent="-377190" algn="l" defTabSz="150876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70" kern="1200">
          <a:solidFill>
            <a:schemeClr val="tx1"/>
          </a:solidFill>
          <a:latin typeface="+mn-lt"/>
          <a:ea typeface="+mn-ea"/>
          <a:cs typeface="+mn-cs"/>
        </a:defRPr>
      </a:lvl4pPr>
      <a:lvl5pPr marL="3394710" indent="-377190" algn="l" defTabSz="150876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70" kern="1200">
          <a:solidFill>
            <a:schemeClr val="tx1"/>
          </a:solidFill>
          <a:latin typeface="+mn-lt"/>
          <a:ea typeface="+mn-ea"/>
          <a:cs typeface="+mn-cs"/>
        </a:defRPr>
      </a:lvl5pPr>
      <a:lvl6pPr marL="4149090" indent="-377190" algn="l" defTabSz="150876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70" kern="1200">
          <a:solidFill>
            <a:schemeClr val="tx1"/>
          </a:solidFill>
          <a:latin typeface="+mn-lt"/>
          <a:ea typeface="+mn-ea"/>
          <a:cs typeface="+mn-cs"/>
        </a:defRPr>
      </a:lvl6pPr>
      <a:lvl7pPr marL="4903470" indent="-377190" algn="l" defTabSz="150876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70" kern="1200">
          <a:solidFill>
            <a:schemeClr val="tx1"/>
          </a:solidFill>
          <a:latin typeface="+mn-lt"/>
          <a:ea typeface="+mn-ea"/>
          <a:cs typeface="+mn-cs"/>
        </a:defRPr>
      </a:lvl7pPr>
      <a:lvl8pPr marL="5657850" indent="-377190" algn="l" defTabSz="150876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70" kern="1200">
          <a:solidFill>
            <a:schemeClr val="tx1"/>
          </a:solidFill>
          <a:latin typeface="+mn-lt"/>
          <a:ea typeface="+mn-ea"/>
          <a:cs typeface="+mn-cs"/>
        </a:defRPr>
      </a:lvl8pPr>
      <a:lvl9pPr marL="6412230" indent="-377190" algn="l" defTabSz="150876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08760" rtl="0" eaLnBrk="1" latinLnBrk="0" hangingPunct="1">
        <a:defRPr sz="2970" kern="1200">
          <a:solidFill>
            <a:schemeClr val="tx1"/>
          </a:solidFill>
          <a:latin typeface="+mn-lt"/>
          <a:ea typeface="+mn-ea"/>
          <a:cs typeface="+mn-cs"/>
        </a:defRPr>
      </a:lvl1pPr>
      <a:lvl2pPr marL="754380" algn="l" defTabSz="1508760" rtl="0" eaLnBrk="1" latinLnBrk="0" hangingPunct="1">
        <a:defRPr sz="2970" kern="1200">
          <a:solidFill>
            <a:schemeClr val="tx1"/>
          </a:solidFill>
          <a:latin typeface="+mn-lt"/>
          <a:ea typeface="+mn-ea"/>
          <a:cs typeface="+mn-cs"/>
        </a:defRPr>
      </a:lvl2pPr>
      <a:lvl3pPr marL="1508760" algn="l" defTabSz="1508760" rtl="0" eaLnBrk="1" latinLnBrk="0" hangingPunct="1">
        <a:defRPr sz="2970" kern="1200">
          <a:solidFill>
            <a:schemeClr val="tx1"/>
          </a:solidFill>
          <a:latin typeface="+mn-lt"/>
          <a:ea typeface="+mn-ea"/>
          <a:cs typeface="+mn-cs"/>
        </a:defRPr>
      </a:lvl3pPr>
      <a:lvl4pPr marL="2263140" algn="l" defTabSz="1508760" rtl="0" eaLnBrk="1" latinLnBrk="0" hangingPunct="1">
        <a:defRPr sz="2970" kern="1200">
          <a:solidFill>
            <a:schemeClr val="tx1"/>
          </a:solidFill>
          <a:latin typeface="+mn-lt"/>
          <a:ea typeface="+mn-ea"/>
          <a:cs typeface="+mn-cs"/>
        </a:defRPr>
      </a:lvl4pPr>
      <a:lvl5pPr marL="3017520" algn="l" defTabSz="1508760" rtl="0" eaLnBrk="1" latinLnBrk="0" hangingPunct="1">
        <a:defRPr sz="297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algn="l" defTabSz="1508760" rtl="0" eaLnBrk="1" latinLnBrk="0" hangingPunct="1">
        <a:defRPr sz="2970" kern="1200">
          <a:solidFill>
            <a:schemeClr val="tx1"/>
          </a:solidFill>
          <a:latin typeface="+mn-lt"/>
          <a:ea typeface="+mn-ea"/>
          <a:cs typeface="+mn-cs"/>
        </a:defRPr>
      </a:lvl6pPr>
      <a:lvl7pPr marL="4526280" algn="l" defTabSz="1508760" rtl="0" eaLnBrk="1" latinLnBrk="0" hangingPunct="1">
        <a:defRPr sz="2970" kern="1200">
          <a:solidFill>
            <a:schemeClr val="tx1"/>
          </a:solidFill>
          <a:latin typeface="+mn-lt"/>
          <a:ea typeface="+mn-ea"/>
          <a:cs typeface="+mn-cs"/>
        </a:defRPr>
      </a:lvl7pPr>
      <a:lvl8pPr marL="5280660" algn="l" defTabSz="1508760" rtl="0" eaLnBrk="1" latinLnBrk="0" hangingPunct="1">
        <a:defRPr sz="2970" kern="1200">
          <a:solidFill>
            <a:schemeClr val="tx1"/>
          </a:solidFill>
          <a:latin typeface="+mn-lt"/>
          <a:ea typeface="+mn-ea"/>
          <a:cs typeface="+mn-cs"/>
        </a:defRPr>
      </a:lvl8pPr>
      <a:lvl9pPr marL="6035040" algn="l" defTabSz="1508760" rtl="0" eaLnBrk="1" latinLnBrk="0" hangingPunct="1">
        <a:defRPr sz="29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46B4CDE-0A3D-4C56-9C9F-1D5B7013A9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343" y="5515613"/>
            <a:ext cx="3480051" cy="8176812"/>
          </a:xfrm>
          <a:prstGeom prst="rect">
            <a:avLst/>
          </a:prstGeom>
        </p:spPr>
      </p:pic>
      <p:grpSp>
        <p:nvGrpSpPr>
          <p:cNvPr id="51" name="Group 50">
            <a:extLst>
              <a:ext uri="{FF2B5EF4-FFF2-40B4-BE49-F238E27FC236}">
                <a16:creationId xmlns:a16="http://schemas.microsoft.com/office/drawing/2014/main" id="{1C7025A5-A4F8-42A2-89A3-12E9C1340EA4}"/>
              </a:ext>
            </a:extLst>
          </p:cNvPr>
          <p:cNvGrpSpPr/>
          <p:nvPr/>
        </p:nvGrpSpPr>
        <p:grpSpPr>
          <a:xfrm>
            <a:off x="3742636" y="5515613"/>
            <a:ext cx="11158838" cy="8478598"/>
            <a:chOff x="3928762" y="4701489"/>
            <a:chExt cx="11158838" cy="8478598"/>
          </a:xfrm>
        </p:grpSpPr>
        <p:pic>
          <p:nvPicPr>
            <p:cNvPr id="34" name="Picture 33" descr="Chart, bar chart&#10;&#10;Description automatically generated">
              <a:extLst>
                <a:ext uri="{FF2B5EF4-FFF2-40B4-BE49-F238E27FC236}">
                  <a16:creationId xmlns:a16="http://schemas.microsoft.com/office/drawing/2014/main" id="{A0409670-5A8C-42AB-ABF2-EC3E79878BD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28762" y="4701489"/>
              <a:ext cx="5601976" cy="4230064"/>
            </a:xfrm>
            <a:prstGeom prst="rect">
              <a:avLst/>
            </a:prstGeom>
          </p:spPr>
        </p:pic>
        <p:sp>
          <p:nvSpPr>
            <p:cNvPr id="97" name="Rectangle: Rounded Corners 96">
              <a:extLst>
                <a:ext uri="{FF2B5EF4-FFF2-40B4-BE49-F238E27FC236}">
                  <a16:creationId xmlns:a16="http://schemas.microsoft.com/office/drawing/2014/main" id="{5E0DA875-29C0-4A50-BF06-662CF07532B2}"/>
                </a:ext>
              </a:extLst>
            </p:cNvPr>
            <p:cNvSpPr/>
            <p:nvPr/>
          </p:nvSpPr>
          <p:spPr>
            <a:xfrm>
              <a:off x="8017173" y="5607576"/>
              <a:ext cx="1344080" cy="548569"/>
            </a:xfrm>
            <a:prstGeom prst="roundRect">
              <a:avLst/>
            </a:prstGeom>
            <a:noFill/>
            <a:ln w="38100"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Arrow: Right 97">
              <a:extLst>
                <a:ext uri="{FF2B5EF4-FFF2-40B4-BE49-F238E27FC236}">
                  <a16:creationId xmlns:a16="http://schemas.microsoft.com/office/drawing/2014/main" id="{0E81B316-D7FA-467A-8F25-990667793F8B}"/>
                </a:ext>
              </a:extLst>
            </p:cNvPr>
            <p:cNvSpPr/>
            <p:nvPr/>
          </p:nvSpPr>
          <p:spPr>
            <a:xfrm>
              <a:off x="9388502" y="5686835"/>
              <a:ext cx="421017" cy="433137"/>
            </a:xfrm>
            <a:prstGeom prst="rightArrow">
              <a:avLst/>
            </a:prstGeom>
            <a:noFill/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19B7E382-5A49-4C2D-88C6-23EC328ABC6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37556" y="6288063"/>
              <a:ext cx="978568" cy="336884"/>
            </a:xfrm>
            <a:prstGeom prst="straightConnector1">
              <a:avLst/>
            </a:prstGeom>
            <a:ln w="127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20FA8FDC-2779-4CB3-81EB-16A375B8A22A}"/>
                </a:ext>
              </a:extLst>
            </p:cNvPr>
            <p:cNvSpPr txBox="1"/>
            <p:nvPr/>
          </p:nvSpPr>
          <p:spPr>
            <a:xfrm>
              <a:off x="4569734" y="5950695"/>
              <a:ext cx="14109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Deep Learning</a:t>
              </a:r>
            </a:p>
          </p:txBody>
        </p:sp>
        <p:sp>
          <p:nvSpPr>
            <p:cNvPr id="101" name="Rectangle: Rounded Corners 100">
              <a:extLst>
                <a:ext uri="{FF2B5EF4-FFF2-40B4-BE49-F238E27FC236}">
                  <a16:creationId xmlns:a16="http://schemas.microsoft.com/office/drawing/2014/main" id="{E778A009-BCEB-45EF-A63A-3BA1E5DEBED0}"/>
                </a:ext>
              </a:extLst>
            </p:cNvPr>
            <p:cNvSpPr/>
            <p:nvPr/>
          </p:nvSpPr>
          <p:spPr>
            <a:xfrm>
              <a:off x="4569734" y="5950695"/>
              <a:ext cx="1410964" cy="338555"/>
            </a:xfrm>
            <a:prstGeom prst="round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: Rounded Corners 101">
              <a:extLst>
                <a:ext uri="{FF2B5EF4-FFF2-40B4-BE49-F238E27FC236}">
                  <a16:creationId xmlns:a16="http://schemas.microsoft.com/office/drawing/2014/main" id="{F3CEF733-CBD4-479C-B7A0-16B538BA5F2A}"/>
                </a:ext>
              </a:extLst>
            </p:cNvPr>
            <p:cNvSpPr/>
            <p:nvPr/>
          </p:nvSpPr>
          <p:spPr>
            <a:xfrm>
              <a:off x="6102228" y="5275122"/>
              <a:ext cx="1410964" cy="548569"/>
            </a:xfrm>
            <a:prstGeom prst="round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28A561D1-AB5F-40FE-834E-F1373865D60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24431" y="5881860"/>
              <a:ext cx="978568" cy="336884"/>
            </a:xfrm>
            <a:prstGeom prst="straightConnector1">
              <a:avLst/>
            </a:prstGeom>
            <a:ln w="127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40E3C3A8-70C8-4ADB-B6FD-0302F0EBAAAE}"/>
                </a:ext>
              </a:extLst>
            </p:cNvPr>
            <p:cNvSpPr txBox="1"/>
            <p:nvPr/>
          </p:nvSpPr>
          <p:spPr>
            <a:xfrm>
              <a:off x="6146025" y="5256652"/>
              <a:ext cx="132337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Unsupervised Pre-training</a:t>
              </a:r>
            </a:p>
          </p:txBody>
        </p:sp>
        <p:pic>
          <p:nvPicPr>
            <p:cNvPr id="36" name="Picture 35" descr="Chart&#10;&#10;Description automatically generated">
              <a:extLst>
                <a:ext uri="{FF2B5EF4-FFF2-40B4-BE49-F238E27FC236}">
                  <a16:creationId xmlns:a16="http://schemas.microsoft.com/office/drawing/2014/main" id="{7349BC03-F722-432D-86FD-DEDA8F151A4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85624" y="4719959"/>
              <a:ext cx="5601976" cy="4230064"/>
            </a:xfrm>
            <a:prstGeom prst="rect">
              <a:avLst/>
            </a:prstGeom>
          </p:spPr>
        </p:pic>
        <p:pic>
          <p:nvPicPr>
            <p:cNvPr id="38" name="Picture 37" descr="Chart, bar chart&#10;&#10;Description automatically generated">
              <a:extLst>
                <a:ext uri="{FF2B5EF4-FFF2-40B4-BE49-F238E27FC236}">
                  <a16:creationId xmlns:a16="http://schemas.microsoft.com/office/drawing/2014/main" id="{B3F14CAD-FC92-4381-B956-FD4EC2679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28762" y="8950023"/>
              <a:ext cx="5601976" cy="4230064"/>
            </a:xfrm>
            <a:prstGeom prst="rect">
              <a:avLst/>
            </a:prstGeom>
          </p:spPr>
        </p:pic>
        <p:pic>
          <p:nvPicPr>
            <p:cNvPr id="40" name="Picture 39" descr="Chart, bar chart&#10;&#10;Description automatically generated">
              <a:extLst>
                <a:ext uri="{FF2B5EF4-FFF2-40B4-BE49-F238E27FC236}">
                  <a16:creationId xmlns:a16="http://schemas.microsoft.com/office/drawing/2014/main" id="{87E75A4F-4E20-4CC6-9F06-CD68DDA86DF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85624" y="8950023"/>
              <a:ext cx="5601976" cy="4230064"/>
            </a:xfrm>
            <a:prstGeom prst="rect">
              <a:avLst/>
            </a:prstGeom>
          </p:spPr>
        </p:pic>
      </p:grpSp>
      <p:sp>
        <p:nvSpPr>
          <p:cNvPr id="124" name="TextBox 123">
            <a:extLst>
              <a:ext uri="{FF2B5EF4-FFF2-40B4-BE49-F238E27FC236}">
                <a16:creationId xmlns:a16="http://schemas.microsoft.com/office/drawing/2014/main" id="{33E174C2-B777-4408-B990-B2704EF66828}"/>
              </a:ext>
            </a:extLst>
          </p:cNvPr>
          <p:cNvSpPr txBox="1"/>
          <p:nvPr/>
        </p:nvSpPr>
        <p:spPr>
          <a:xfrm>
            <a:off x="47811" y="5254003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8C9BC685-9773-4820-8F6D-7E75F29D542F}"/>
              </a:ext>
            </a:extLst>
          </p:cNvPr>
          <p:cNvSpPr txBox="1"/>
          <p:nvPr/>
        </p:nvSpPr>
        <p:spPr>
          <a:xfrm>
            <a:off x="3640083" y="5272473"/>
            <a:ext cx="3433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6EBC5D22-5CCC-46AA-844A-70BB6BB8C572}"/>
              </a:ext>
            </a:extLst>
          </p:cNvPr>
          <p:cNvSpPr txBox="1"/>
          <p:nvPr/>
        </p:nvSpPr>
        <p:spPr>
          <a:xfrm>
            <a:off x="90719" y="120388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pic>
        <p:nvPicPr>
          <p:cNvPr id="55" name="Picture 54" descr="Diagram&#10;&#10;Description automatically generated">
            <a:extLst>
              <a:ext uri="{FF2B5EF4-FFF2-40B4-BE49-F238E27FC236}">
                <a16:creationId xmlns:a16="http://schemas.microsoft.com/office/drawing/2014/main" id="{839B9D02-BA80-42A9-9128-71B75A8B228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361" y="643608"/>
            <a:ext cx="14137073" cy="4277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712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5684</TotalTime>
  <Words>8</Words>
  <Application>Microsoft Office PowerPoint</Application>
  <PresentationFormat>Custom</PresentationFormat>
  <Paragraphs>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Ayan Chatterjee</dc:creator>
  <cp:lastModifiedBy>Ayan Chatterjee</cp:lastModifiedBy>
  <cp:revision>181</cp:revision>
  <dcterms:created xsi:type="dcterms:W3CDTF">2021-06-02T18:26:13Z</dcterms:created>
  <dcterms:modified xsi:type="dcterms:W3CDTF">2021-07-15T20:41:38Z</dcterms:modified>
</cp:coreProperties>
</file>