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6" r:id="rId2"/>
  </p:sldIdLst>
  <p:sldSz cx="256032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 varScale="1">
        <p:scale>
          <a:sx n="25" d="100"/>
          <a:sy n="25" d="100"/>
        </p:scale>
        <p:origin x="29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2350" y="1143000"/>
            <a:ext cx="227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2350" y="1143000"/>
            <a:ext cx="2273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686639"/>
            <a:ext cx="21762720" cy="1209717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8250326"/>
            <a:ext cx="19202400" cy="838919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849967"/>
            <a:ext cx="5520690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849967"/>
            <a:ext cx="16242030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8662680"/>
            <a:ext cx="22082760" cy="1445386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3253287"/>
            <a:ext cx="22082760" cy="76009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249833"/>
            <a:ext cx="1088136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849974"/>
            <a:ext cx="2208276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517893"/>
            <a:ext cx="10831352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2692380"/>
            <a:ext cx="10831352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517893"/>
            <a:ext cx="10884695" cy="417448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2692380"/>
            <a:ext cx="10884695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002961"/>
            <a:ext cx="12961620" cy="246930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316480"/>
            <a:ext cx="8257698" cy="81076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002961"/>
            <a:ext cx="12961620" cy="246930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424160"/>
            <a:ext cx="8257698" cy="193120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849974"/>
            <a:ext cx="2208276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249833"/>
            <a:ext cx="2208276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2205514"/>
            <a:ext cx="864108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2205514"/>
            <a:ext cx="576072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421515" y="13105956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775492-BE11-4DD4-BE55-15EA2AC5572B}"/>
              </a:ext>
            </a:extLst>
          </p:cNvPr>
          <p:cNvSpPr txBox="1"/>
          <p:nvPr/>
        </p:nvSpPr>
        <p:spPr>
          <a:xfrm>
            <a:off x="578715" y="26273192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565754" y="335974"/>
            <a:ext cx="2149257" cy="92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A4F11E-6894-4486-A3D7-0456B5CD3F0A}"/>
              </a:ext>
            </a:extLst>
          </p:cNvPr>
          <p:cNvSpPr txBox="1"/>
          <p:nvPr/>
        </p:nvSpPr>
        <p:spPr>
          <a:xfrm>
            <a:off x="13408307" y="26267585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BFC3551-4DD9-4572-86DF-625C4733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82" y="26728320"/>
            <a:ext cx="10494705" cy="71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81542F3-0CA2-4318-98AC-1C14E0C2FA60}"/>
              </a:ext>
            </a:extLst>
          </p:cNvPr>
          <p:cNvSpPr txBox="1"/>
          <p:nvPr/>
        </p:nvSpPr>
        <p:spPr>
          <a:xfrm>
            <a:off x="5875821" y="33220382"/>
            <a:ext cx="39885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FF3B28-A2D9-4389-8523-5F637194F1F3}"/>
              </a:ext>
            </a:extLst>
          </p:cNvPr>
          <p:cNvSpPr txBox="1"/>
          <p:nvPr/>
        </p:nvSpPr>
        <p:spPr>
          <a:xfrm rot="16200000">
            <a:off x="151087" y="29615849"/>
            <a:ext cx="3440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804DB46-F4A1-41E6-8D5B-81A52FC4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689" y="26624079"/>
            <a:ext cx="10758390" cy="71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5B2D00-D8B1-4998-8E2A-7E069DAD2FBB}"/>
              </a:ext>
            </a:extLst>
          </p:cNvPr>
          <p:cNvSpPr txBox="1"/>
          <p:nvPr/>
        </p:nvSpPr>
        <p:spPr>
          <a:xfrm rot="16200000">
            <a:off x="12897394" y="29567339"/>
            <a:ext cx="34402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26E5F1-E8A2-486E-984B-5B7FB7CC3691}"/>
              </a:ext>
            </a:extLst>
          </p:cNvPr>
          <p:cNvSpPr txBox="1"/>
          <p:nvPr/>
        </p:nvSpPr>
        <p:spPr>
          <a:xfrm>
            <a:off x="18757260" y="33201274"/>
            <a:ext cx="39885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 degree ratio (</a:t>
            </a:r>
            <a:r>
              <a:rPr lang="el-G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8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BCD01A-7D71-49C4-A318-B4E758DB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31" y="871404"/>
            <a:ext cx="23785509" cy="1213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9FEFA7-D37A-4D45-B5D0-90EF6D628697}"/>
              </a:ext>
            </a:extLst>
          </p:cNvPr>
          <p:cNvSpPr txBox="1"/>
          <p:nvPr/>
        </p:nvSpPr>
        <p:spPr>
          <a:xfrm>
            <a:off x="11482138" y="12644084"/>
            <a:ext cx="3852337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5450E7-7931-4C5E-BF9E-CCE2A40757F8}"/>
              </a:ext>
            </a:extLst>
          </p:cNvPr>
          <p:cNvSpPr txBox="1"/>
          <p:nvPr/>
        </p:nvSpPr>
        <p:spPr>
          <a:xfrm rot="16200000">
            <a:off x="690718" y="6454071"/>
            <a:ext cx="897597" cy="5572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D43BF2-8C95-4B16-924A-7E543AD5126D}"/>
              </a:ext>
            </a:extLst>
          </p:cNvPr>
          <p:cNvGrpSpPr/>
          <p:nvPr/>
        </p:nvGrpSpPr>
        <p:grpSpPr>
          <a:xfrm>
            <a:off x="20751511" y="1257028"/>
            <a:ext cx="3222211" cy="861775"/>
            <a:chOff x="21483123" y="6219785"/>
            <a:chExt cx="3222211" cy="86177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D2B421-5AF2-4644-83E8-3550E4176471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DD0A95F-5D1B-4764-B54F-A74C98599BE1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BA39808-CF87-45BC-BC0F-6F0A68FACF1F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4F97E0-E7B2-4198-B2FF-13CC2EB97343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Negatives</a:t>
              </a:r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931F723A-1CE0-4DA6-AA1A-4EC136B6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27" y="13233486"/>
            <a:ext cx="23883313" cy="1301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9D79E0D5-1E95-4EF1-98FC-BF7534349B71}"/>
              </a:ext>
            </a:extLst>
          </p:cNvPr>
          <p:cNvGrpSpPr/>
          <p:nvPr/>
        </p:nvGrpSpPr>
        <p:grpSpPr>
          <a:xfrm>
            <a:off x="21192368" y="13786975"/>
            <a:ext cx="3222211" cy="861775"/>
            <a:chOff x="21483123" y="6219785"/>
            <a:chExt cx="3222211" cy="86177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8E4242-A289-4C11-81F2-BF9CF29830D3}"/>
                </a:ext>
              </a:extLst>
            </p:cNvPr>
            <p:cNvSpPr txBox="1"/>
            <p:nvPr/>
          </p:nvSpPr>
          <p:spPr>
            <a:xfrm>
              <a:off x="22115702" y="621978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8CBA217-CD1C-4625-B644-29CE33895225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E2F9609-FD10-453F-A2E1-C6375605CCED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62274C-CCF6-47D8-9868-A007B8F812B6}"/>
                </a:ext>
              </a:extLst>
            </p:cNvPr>
            <p:cNvSpPr txBox="1"/>
            <p:nvPr/>
          </p:nvSpPr>
          <p:spPr>
            <a:xfrm>
              <a:off x="22108850" y="6619895"/>
              <a:ext cx="258963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Negatives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578720F-9B07-462F-97A2-DDFBD8EE258E}"/>
              </a:ext>
            </a:extLst>
          </p:cNvPr>
          <p:cNvSpPr txBox="1"/>
          <p:nvPr/>
        </p:nvSpPr>
        <p:spPr>
          <a:xfrm>
            <a:off x="11482138" y="25776122"/>
            <a:ext cx="3733201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 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30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3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3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BA87EF-81B8-4EA7-B29C-0D6305ADDA8F}"/>
              </a:ext>
            </a:extLst>
          </p:cNvPr>
          <p:cNvSpPr txBox="1"/>
          <p:nvPr/>
        </p:nvSpPr>
        <p:spPr>
          <a:xfrm rot="16200000">
            <a:off x="689669" y="18961832"/>
            <a:ext cx="898002" cy="5589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2646</TotalTime>
  <Words>44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202</cp:revision>
  <dcterms:created xsi:type="dcterms:W3CDTF">2021-06-02T18:26:13Z</dcterms:created>
  <dcterms:modified xsi:type="dcterms:W3CDTF">2021-10-25T05:54:22Z</dcterms:modified>
</cp:coreProperties>
</file>