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6" r:id="rId2"/>
  </p:sldIdLst>
  <p:sldSz cx="21945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7440" autoAdjust="0"/>
  </p:normalViewPr>
  <p:slideViewPr>
    <p:cSldViewPr snapToGrid="0">
      <p:cViewPr varScale="1">
        <p:scale>
          <a:sx n="40" d="100"/>
          <a:sy n="40" d="100"/>
        </p:scale>
        <p:origin x="22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3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9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92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1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37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6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84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144111" y="-9701888"/>
            <a:ext cx="659070" cy="71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524647" y="10445003"/>
            <a:ext cx="706275" cy="74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467073" y="180853"/>
            <a:ext cx="1732641" cy="74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D68BB-FAAF-4B24-AD96-68D9C2855D2A}"/>
              </a:ext>
            </a:extLst>
          </p:cNvPr>
          <p:cNvSpPr/>
          <p:nvPr/>
        </p:nvSpPr>
        <p:spPr>
          <a:xfrm>
            <a:off x="18197699" y="868121"/>
            <a:ext cx="2132391" cy="841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9B9931C-2BAD-4A90-B9A3-E527ABBA8E2F}"/>
              </a:ext>
            </a:extLst>
          </p:cNvPr>
          <p:cNvSpPr/>
          <p:nvPr/>
        </p:nvSpPr>
        <p:spPr>
          <a:xfrm>
            <a:off x="18439097" y="11347420"/>
            <a:ext cx="2132391" cy="902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44ECB-A4A4-4105-A6E6-AA197965C2FC}"/>
              </a:ext>
            </a:extLst>
          </p:cNvPr>
          <p:cNvSpPr/>
          <p:nvPr/>
        </p:nvSpPr>
        <p:spPr>
          <a:xfrm>
            <a:off x="1975787" y="925794"/>
            <a:ext cx="2360472" cy="1345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ACFA7AA-5C68-4225-82B7-B5ED2AEC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88" y="786159"/>
            <a:ext cx="19574040" cy="980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9399931-4C93-48FA-B723-6E3D1B9DA0D4}"/>
              </a:ext>
            </a:extLst>
          </p:cNvPr>
          <p:cNvSpPr txBox="1"/>
          <p:nvPr/>
        </p:nvSpPr>
        <p:spPr>
          <a:xfrm rot="16200000">
            <a:off x="857562" y="5159706"/>
            <a:ext cx="746721" cy="4741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D687B5C-A246-430B-8515-53AEBA0F8F80}"/>
              </a:ext>
            </a:extLst>
          </p:cNvPr>
          <p:cNvGrpSpPr/>
          <p:nvPr/>
        </p:nvGrpSpPr>
        <p:grpSpPr>
          <a:xfrm>
            <a:off x="4336259" y="8329848"/>
            <a:ext cx="2589746" cy="647759"/>
            <a:chOff x="21483123" y="6219785"/>
            <a:chExt cx="3222211" cy="83099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FA90415-7915-469C-86D7-1C2295400851}"/>
                </a:ext>
              </a:extLst>
            </p:cNvPr>
            <p:cNvSpPr txBox="1"/>
            <p:nvPr/>
          </p:nvSpPr>
          <p:spPr>
            <a:xfrm>
              <a:off x="22115703" y="6219785"/>
              <a:ext cx="2589631" cy="4145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40CFE2-8873-43B0-8143-9C835C164B22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B64396-591D-43AA-8FC7-5FF07A71534D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2157C44-BAB9-4528-9CA0-306A10878C71}"/>
                </a:ext>
              </a:extLst>
            </p:cNvPr>
            <p:cNvSpPr txBox="1"/>
            <p:nvPr/>
          </p:nvSpPr>
          <p:spPr>
            <a:xfrm>
              <a:off x="22108850" y="6619896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A94426-9EB8-43F6-8AE6-A5491FA14E7B}"/>
              </a:ext>
            </a:extLst>
          </p:cNvPr>
          <p:cNvGrpSpPr/>
          <p:nvPr/>
        </p:nvGrpSpPr>
        <p:grpSpPr>
          <a:xfrm>
            <a:off x="10262309" y="1061483"/>
            <a:ext cx="11594849" cy="5259359"/>
            <a:chOff x="9500091" y="950941"/>
            <a:chExt cx="11594849" cy="525935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58D976-2E70-4022-B035-09CF28965947}"/>
                </a:ext>
              </a:extLst>
            </p:cNvPr>
            <p:cNvSpPr txBox="1"/>
            <p:nvPr/>
          </p:nvSpPr>
          <p:spPr>
            <a:xfrm>
              <a:off x="17119065" y="1069262"/>
              <a:ext cx="3975875" cy="52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Cystazosin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19E8C0-8C51-4D5C-9DE8-3588F0D70636}"/>
                </a:ext>
              </a:extLst>
            </p:cNvPr>
            <p:cNvGrpSpPr/>
            <p:nvPr/>
          </p:nvGrpSpPr>
          <p:grpSpPr>
            <a:xfrm>
              <a:off x="9500091" y="950941"/>
              <a:ext cx="10077676" cy="5259359"/>
              <a:chOff x="9500091" y="950941"/>
              <a:chExt cx="10077676" cy="525935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CBB520-9746-4956-8DA9-1DFC6C523F24}"/>
                  </a:ext>
                </a:extLst>
              </p:cNvPr>
              <p:cNvSpPr txBox="1"/>
              <p:nvPr/>
            </p:nvSpPr>
            <p:spPr>
              <a:xfrm>
                <a:off x="13308271" y="1100012"/>
                <a:ext cx="3422388" cy="52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CHEMBL127587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06C1E5-1CE7-46FA-AEAB-F050F65F2772}"/>
                  </a:ext>
                </a:extLst>
              </p:cNvPr>
              <p:cNvSpPr txBox="1"/>
              <p:nvPr/>
            </p:nvSpPr>
            <p:spPr>
              <a:xfrm>
                <a:off x="9740836" y="1094270"/>
                <a:ext cx="3975875" cy="52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CHEMBL2333416 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8FC9A30-B70F-456A-84BF-8165DE88BAC2}"/>
                  </a:ext>
                </a:extLst>
              </p:cNvPr>
              <p:cNvSpPr txBox="1"/>
              <p:nvPr/>
            </p:nvSpPr>
            <p:spPr>
              <a:xfrm>
                <a:off x="10475189" y="4773535"/>
                <a:ext cx="1868613" cy="120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73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7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  <a:p>
                <a:r>
                  <a:rPr lang="en-US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73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</a:t>
                </a:r>
              </a:p>
              <a:p>
                <a:r>
                  <a:rPr lang="el-GR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l-GR" sz="24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0.64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9406AA-C737-42EB-941C-29C753551814}"/>
                  </a:ext>
                </a:extLst>
              </p:cNvPr>
              <p:cNvSpPr txBox="1"/>
              <p:nvPr/>
            </p:nvSpPr>
            <p:spPr>
              <a:xfrm>
                <a:off x="14122351" y="4782519"/>
                <a:ext cx="1868613" cy="120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73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7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</a:t>
                </a:r>
                <a:endPara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73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</a:p>
              <a:p>
                <a:r>
                  <a:rPr lang="el-GR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l-GR" sz="24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0.75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20D98FF-634C-44E5-85EF-1E9F55125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16419745" y="2678594"/>
                <a:ext cx="3078449" cy="1039095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3D15BA4B-4C39-4812-97B5-3192A9AF0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9652" y="1894919"/>
                <a:ext cx="2933700" cy="2343150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69B48E4-FFE8-48CF-BA8C-BEC638037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5972" y="1666319"/>
                <a:ext cx="2324100" cy="2800350"/>
              </a:xfrm>
              <a:prstGeom prst="rect">
                <a:avLst/>
              </a:prstGeom>
            </p:spPr>
          </p:pic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9B1BBAE3-4F1D-4E65-A8A1-8017B59B82B4}"/>
                  </a:ext>
                </a:extLst>
              </p:cNvPr>
              <p:cNvSpPr/>
              <p:nvPr/>
            </p:nvSpPr>
            <p:spPr>
              <a:xfrm>
                <a:off x="9500091" y="999625"/>
                <a:ext cx="3237594" cy="5210675"/>
              </a:xfrm>
              <a:prstGeom prst="roundRect">
                <a:avLst/>
              </a:prstGeom>
              <a:noFill/>
              <a:ln w="38100">
                <a:solidFill>
                  <a:srgbClr val="92D6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784EA528-0779-453D-8B3E-B5FABD6E2539}"/>
                  </a:ext>
                </a:extLst>
              </p:cNvPr>
              <p:cNvSpPr/>
              <p:nvPr/>
            </p:nvSpPr>
            <p:spPr>
              <a:xfrm>
                <a:off x="12963592" y="994522"/>
                <a:ext cx="3237594" cy="5215778"/>
              </a:xfrm>
              <a:prstGeom prst="roundRect">
                <a:avLst/>
              </a:prstGeom>
              <a:noFill/>
              <a:ln w="38100">
                <a:solidFill>
                  <a:srgbClr val="92D6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C20C8DD4-396A-4DFB-ACBB-654774B56DF2}"/>
                  </a:ext>
                </a:extLst>
              </p:cNvPr>
              <p:cNvSpPr/>
              <p:nvPr/>
            </p:nvSpPr>
            <p:spPr>
              <a:xfrm>
                <a:off x="16340173" y="950941"/>
                <a:ext cx="3237594" cy="5259359"/>
              </a:xfrm>
              <a:prstGeom prst="roundRect">
                <a:avLst/>
              </a:prstGeom>
              <a:noFill/>
              <a:ln w="38100">
                <a:solidFill>
                  <a:srgbClr val="92D6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58C30C-7BA5-4EDA-B217-1B62C9F716E7}"/>
                  </a:ext>
                </a:extLst>
              </p:cNvPr>
              <p:cNvSpPr txBox="1"/>
              <p:nvPr/>
            </p:nvSpPr>
            <p:spPr>
              <a:xfrm>
                <a:off x="17519706" y="4773535"/>
                <a:ext cx="1868613" cy="120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73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7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en-US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73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r>
                  <a:rPr lang="el-GR" sz="2273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r>
                  <a:rPr lang="en-US" sz="2273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l-GR" sz="24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1.0</a:t>
                </a:r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FEA9A-1F4E-4D98-8C39-73A5E635B38A}"/>
              </a:ext>
            </a:extLst>
          </p:cNvPr>
          <p:cNvSpPr txBox="1"/>
          <p:nvPr/>
        </p:nvSpPr>
        <p:spPr>
          <a:xfrm>
            <a:off x="9943064" y="10279330"/>
            <a:ext cx="2824431" cy="459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B9628BF-E707-4872-80C3-6B370560532C}"/>
              </a:ext>
            </a:extLst>
          </p:cNvPr>
          <p:cNvGrpSpPr/>
          <p:nvPr/>
        </p:nvGrpSpPr>
        <p:grpSpPr>
          <a:xfrm>
            <a:off x="3651392" y="1359539"/>
            <a:ext cx="6529249" cy="4461590"/>
            <a:chOff x="2086454" y="1074336"/>
            <a:chExt cx="6529249" cy="4461590"/>
          </a:xfrm>
        </p:grpSpPr>
        <p:pic>
          <p:nvPicPr>
            <p:cNvPr id="155" name="Picture 6">
              <a:extLst>
                <a:ext uri="{FF2B5EF4-FFF2-40B4-BE49-F238E27FC236}">
                  <a16:creationId xmlns:a16="http://schemas.microsoft.com/office/drawing/2014/main" id="{6AB0524B-3444-45AD-87B2-A54934612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454" y="1074336"/>
              <a:ext cx="6529249" cy="443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FD7516-066A-4F5B-95C1-A9A439249DF4}"/>
                </a:ext>
              </a:extLst>
            </p:cNvPr>
            <p:cNvSpPr txBox="1"/>
            <p:nvPr/>
          </p:nvSpPr>
          <p:spPr>
            <a:xfrm>
              <a:off x="4666062" y="4960141"/>
              <a:ext cx="2036338" cy="575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B544F0D-2E8A-486E-8740-3C7FDB47C49E}"/>
                </a:ext>
              </a:extLst>
            </p:cNvPr>
            <p:cNvSpPr txBox="1"/>
            <p:nvPr/>
          </p:nvSpPr>
          <p:spPr>
            <a:xfrm rot="16200000">
              <a:off x="1162863" y="2786866"/>
              <a:ext cx="2193496" cy="346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E8ADE5-8023-452E-97E9-0E1BA58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18" y="11173137"/>
            <a:ext cx="19728579" cy="984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64AD3884-BD52-4426-9106-5A4CB2C37390}"/>
              </a:ext>
            </a:extLst>
          </p:cNvPr>
          <p:cNvSpPr txBox="1"/>
          <p:nvPr/>
        </p:nvSpPr>
        <p:spPr>
          <a:xfrm>
            <a:off x="9943064" y="20735718"/>
            <a:ext cx="2728233" cy="459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E8D8C7-B220-48D6-BB2E-E3B5367CC446}"/>
              </a:ext>
            </a:extLst>
          </p:cNvPr>
          <p:cNvSpPr txBox="1"/>
          <p:nvPr/>
        </p:nvSpPr>
        <p:spPr>
          <a:xfrm rot="16200000">
            <a:off x="826051" y="15657552"/>
            <a:ext cx="746721" cy="4741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B1647F-E5E7-4CE2-9401-7C354253E177}"/>
              </a:ext>
            </a:extLst>
          </p:cNvPr>
          <p:cNvSpPr/>
          <p:nvPr/>
        </p:nvSpPr>
        <p:spPr>
          <a:xfrm>
            <a:off x="3603908" y="11684891"/>
            <a:ext cx="6729956" cy="458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7703BD-C064-4168-B194-CBBC7476C3A8}"/>
              </a:ext>
            </a:extLst>
          </p:cNvPr>
          <p:cNvGrpSpPr/>
          <p:nvPr/>
        </p:nvGrpSpPr>
        <p:grpSpPr>
          <a:xfrm>
            <a:off x="3557402" y="11575731"/>
            <a:ext cx="6623471" cy="4463546"/>
            <a:chOff x="3583115" y="11550254"/>
            <a:chExt cx="6623471" cy="4463546"/>
          </a:xfrm>
        </p:grpSpPr>
        <p:pic>
          <p:nvPicPr>
            <p:cNvPr id="163" name="Picture 8">
              <a:extLst>
                <a:ext uri="{FF2B5EF4-FFF2-40B4-BE49-F238E27FC236}">
                  <a16:creationId xmlns:a16="http://schemas.microsoft.com/office/drawing/2014/main" id="{3EF9E4DC-A50C-4027-B550-33D07ED44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907" y="11550254"/>
              <a:ext cx="6602679" cy="446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0DDE504-0D56-47B8-8EC8-C66999E1945E}"/>
                </a:ext>
              </a:extLst>
            </p:cNvPr>
            <p:cNvSpPr txBox="1"/>
            <p:nvPr/>
          </p:nvSpPr>
          <p:spPr>
            <a:xfrm rot="16200000">
              <a:off x="2615583" y="13288596"/>
              <a:ext cx="2281376" cy="346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5C6C90D-27F8-46B6-A39E-2134D19D4837}"/>
                </a:ext>
              </a:extLst>
            </p:cNvPr>
            <p:cNvSpPr txBox="1"/>
            <p:nvPr/>
          </p:nvSpPr>
          <p:spPr>
            <a:xfrm>
              <a:off x="6214834" y="15665932"/>
              <a:ext cx="2036338" cy="3358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70DF9EB-C08A-4E7A-A2AD-497FAE6EFD9B}"/>
              </a:ext>
            </a:extLst>
          </p:cNvPr>
          <p:cNvSpPr/>
          <p:nvPr/>
        </p:nvSpPr>
        <p:spPr>
          <a:xfrm>
            <a:off x="6348718" y="16569295"/>
            <a:ext cx="2689128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9C0A416-9868-405C-A660-6B48196A4FF7}"/>
              </a:ext>
            </a:extLst>
          </p:cNvPr>
          <p:cNvGrpSpPr/>
          <p:nvPr/>
        </p:nvGrpSpPr>
        <p:grpSpPr>
          <a:xfrm>
            <a:off x="5677592" y="17348679"/>
            <a:ext cx="2589746" cy="647759"/>
            <a:chOff x="21483123" y="6219785"/>
            <a:chExt cx="3222211" cy="830998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858BBF3-A672-4946-B4AA-C27459450044}"/>
                </a:ext>
              </a:extLst>
            </p:cNvPr>
            <p:cNvSpPr txBox="1"/>
            <p:nvPr/>
          </p:nvSpPr>
          <p:spPr>
            <a:xfrm>
              <a:off x="22115703" y="6219785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5494D25-49E1-48D3-B0AA-7BC58B1EACC3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C119509-ABCF-4C6D-A4D2-E41ADE560C4A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929704A-970C-4FD3-8A90-989B1D0202DA}"/>
                </a:ext>
              </a:extLst>
            </p:cNvPr>
            <p:cNvSpPr txBox="1"/>
            <p:nvPr/>
          </p:nvSpPr>
          <p:spPr>
            <a:xfrm>
              <a:off x="22108850" y="6619896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5B4C778-E141-4DF5-B09E-00545BFE86EC}"/>
              </a:ext>
            </a:extLst>
          </p:cNvPr>
          <p:cNvSpPr txBox="1"/>
          <p:nvPr/>
        </p:nvSpPr>
        <p:spPr>
          <a:xfrm>
            <a:off x="14953374" y="11574011"/>
            <a:ext cx="1143132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095029D-1062-4037-90BD-A0CECD1EE9C5}"/>
              </a:ext>
            </a:extLst>
          </p:cNvPr>
          <p:cNvSpPr txBox="1"/>
          <p:nvPr/>
        </p:nvSpPr>
        <p:spPr>
          <a:xfrm>
            <a:off x="11116132" y="11575731"/>
            <a:ext cx="1428215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AVPR1A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7CEABDD-D50F-4897-B37C-EE0050044744}"/>
              </a:ext>
            </a:extLst>
          </p:cNvPr>
          <p:cNvSpPr txBox="1"/>
          <p:nvPr/>
        </p:nvSpPr>
        <p:spPr>
          <a:xfrm>
            <a:off x="18340597" y="11566225"/>
            <a:ext cx="959280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7BF71878-780D-4703-8ED5-3B429FCE527C}"/>
              </a:ext>
            </a:extLst>
          </p:cNvPr>
          <p:cNvSpPr/>
          <p:nvPr/>
        </p:nvSpPr>
        <p:spPr>
          <a:xfrm>
            <a:off x="10211443" y="11427540"/>
            <a:ext cx="3237594" cy="5391544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5D419A7B-9D23-43B4-A3AE-F4A9CB07A67B}"/>
              </a:ext>
            </a:extLst>
          </p:cNvPr>
          <p:cNvSpPr/>
          <p:nvPr/>
        </p:nvSpPr>
        <p:spPr>
          <a:xfrm>
            <a:off x="13657356" y="11426644"/>
            <a:ext cx="3335672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6F0238-15AC-48E8-BDE7-90D82A351FBE}"/>
              </a:ext>
            </a:extLst>
          </p:cNvPr>
          <p:cNvSpPr txBox="1"/>
          <p:nvPr/>
        </p:nvSpPr>
        <p:spPr>
          <a:xfrm>
            <a:off x="11198750" y="15345289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04DD23C-3722-4C96-ACF5-0D412FB117D3}"/>
              </a:ext>
            </a:extLst>
          </p:cNvPr>
          <p:cNvSpPr txBox="1"/>
          <p:nvPr/>
        </p:nvSpPr>
        <p:spPr>
          <a:xfrm>
            <a:off x="14707026" y="15345288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63CF358-B807-4D04-89CE-334241CE33DE}"/>
              </a:ext>
            </a:extLst>
          </p:cNvPr>
          <p:cNvSpPr txBox="1"/>
          <p:nvPr/>
        </p:nvSpPr>
        <p:spPr>
          <a:xfrm>
            <a:off x="18281924" y="15335372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5F902BDB-7178-4DDB-A649-1C203A40F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13608" y="12489173"/>
            <a:ext cx="2168166" cy="237939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D1FC9F41-4157-40BE-89D8-2AB5A89A6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73659" y="11970204"/>
            <a:ext cx="1566665" cy="3365168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C7E4E6EA-9A60-4BA7-A232-ED6C7D9A11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5128" y="12295498"/>
            <a:ext cx="1692367" cy="3039874"/>
          </a:xfrm>
          <a:prstGeom prst="rect">
            <a:avLst/>
          </a:prstGeom>
        </p:spPr>
      </p:pic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0A1BF369-D205-48A3-BE3F-6C02DEE8CF9E}"/>
              </a:ext>
            </a:extLst>
          </p:cNvPr>
          <p:cNvSpPr/>
          <p:nvPr/>
        </p:nvSpPr>
        <p:spPr>
          <a:xfrm>
            <a:off x="17170817" y="11437692"/>
            <a:ext cx="3237594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4895</TotalTime>
  <Words>166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227</cp:revision>
  <dcterms:created xsi:type="dcterms:W3CDTF">2021-06-02T18:26:13Z</dcterms:created>
  <dcterms:modified xsi:type="dcterms:W3CDTF">2021-10-25T05:44:39Z</dcterms:modified>
</cp:coreProperties>
</file>