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0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80F"/>
    <a:srgbClr val="5B8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646133"/>
            <a:ext cx="5440680" cy="350181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282989"/>
            <a:ext cx="4800600" cy="2428451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35517"/>
            <a:ext cx="138017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35517"/>
            <a:ext cx="406050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507618"/>
            <a:ext cx="5520690" cy="418401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731215"/>
            <a:ext cx="5520690" cy="220027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35519"/>
            <a:ext cx="55206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465706"/>
            <a:ext cx="2707838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674110"/>
            <a:ext cx="27078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465706"/>
            <a:ext cx="2721174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674110"/>
            <a:ext cx="2721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448226"/>
            <a:ext cx="3240405" cy="714798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448226"/>
            <a:ext cx="3240405" cy="714798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35519"/>
            <a:ext cx="55206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677584"/>
            <a:ext cx="55206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B8B8C-91B2-442C-85D2-C84D6D051E14}"/>
              </a:ext>
            </a:extLst>
          </p:cNvPr>
          <p:cNvGrpSpPr/>
          <p:nvPr/>
        </p:nvGrpSpPr>
        <p:grpSpPr>
          <a:xfrm>
            <a:off x="41627" y="64513"/>
            <a:ext cx="6222199" cy="4780731"/>
            <a:chOff x="26201" y="-321021"/>
            <a:chExt cx="6222199" cy="473094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06C9DA7-57AF-4FFE-889C-1C2DF554B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0"/>
              <a:ext cx="6096000" cy="4352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C22E5E-7DE4-4B0B-A13D-C90DF8C2CC03}"/>
                </a:ext>
              </a:extLst>
            </p:cNvPr>
            <p:cNvSpPr txBox="1"/>
            <p:nvPr/>
          </p:nvSpPr>
          <p:spPr>
            <a:xfrm>
              <a:off x="2001067" y="2760224"/>
              <a:ext cx="976549" cy="30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4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D26634-D8D5-4120-938F-CDDF381475CA}"/>
                </a:ext>
              </a:extLst>
            </p:cNvPr>
            <p:cNvSpPr txBox="1"/>
            <p:nvPr/>
          </p:nvSpPr>
          <p:spPr>
            <a:xfrm>
              <a:off x="2001068" y="235102"/>
              <a:ext cx="1577676" cy="30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600"/>
                </a:spcAft>
              </a:pP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 = 30 nM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49668D-2E1D-4DC0-91E1-8249B081EFC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343" y="3155683"/>
              <a:ext cx="1209446" cy="47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F5E245-5982-4766-9D79-B29B1A008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157" y="3155683"/>
              <a:ext cx="1410186" cy="598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03FC0D-DDAB-4C02-A822-19BB691171B0}"/>
                </a:ext>
              </a:extLst>
            </p:cNvPr>
            <p:cNvSpPr/>
            <p:nvPr/>
          </p:nvSpPr>
          <p:spPr>
            <a:xfrm>
              <a:off x="2001067" y="2726635"/>
              <a:ext cx="976549" cy="429048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C13FC2-AD77-4E41-A4E8-0AA7D78244CE}"/>
                </a:ext>
              </a:extLst>
            </p:cNvPr>
            <p:cNvSpPr/>
            <p:nvPr/>
          </p:nvSpPr>
          <p:spPr>
            <a:xfrm>
              <a:off x="2001068" y="174274"/>
              <a:ext cx="1577676" cy="429048"/>
            </a:xfrm>
            <a:prstGeom prst="roundRect">
              <a:avLst/>
            </a:prstGeom>
            <a:noFill/>
            <a:ln w="3175">
              <a:solidFill>
                <a:srgbClr val="0F88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950C8-8EF9-4336-B927-257A2B7BAC17}"/>
                </a:ext>
              </a:extLst>
            </p:cNvPr>
            <p:cNvSpPr txBox="1"/>
            <p:nvPr/>
          </p:nvSpPr>
          <p:spPr>
            <a:xfrm rot="16200000">
              <a:off x="-30279" y="1861752"/>
              <a:ext cx="5079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84091C-160C-4D0F-A5E5-D7C971C0C75C}"/>
                </a:ext>
              </a:extLst>
            </p:cNvPr>
            <p:cNvSpPr txBox="1"/>
            <p:nvPr/>
          </p:nvSpPr>
          <p:spPr>
            <a:xfrm>
              <a:off x="3052149" y="4105353"/>
              <a:ext cx="647934" cy="30457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4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8EB48F-9840-4287-8AFF-906931117B28}"/>
                </a:ext>
              </a:extLst>
            </p:cNvPr>
            <p:cNvSpPr txBox="1"/>
            <p:nvPr/>
          </p:nvSpPr>
          <p:spPr>
            <a:xfrm>
              <a:off x="26201" y="-321021"/>
              <a:ext cx="370614" cy="395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4A20F4F9-CF1A-4B21-9F8B-A6AC0EE1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" y="5263743"/>
            <a:ext cx="6253052" cy="466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19058C-4271-4EAC-AD1C-F8C8C3CBC337}"/>
              </a:ext>
            </a:extLst>
          </p:cNvPr>
          <p:cNvSpPr txBox="1"/>
          <p:nvPr/>
        </p:nvSpPr>
        <p:spPr>
          <a:xfrm>
            <a:off x="2625449" y="9669488"/>
            <a:ext cx="17638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annotations (k)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38BA6-1652-4AF4-B4B5-52C70778C559}"/>
              </a:ext>
            </a:extLst>
          </p:cNvPr>
          <p:cNvSpPr txBox="1"/>
          <p:nvPr/>
        </p:nvSpPr>
        <p:spPr>
          <a:xfrm>
            <a:off x="53808" y="48712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43CBD-34AF-4077-97AC-EE723050FBF1}"/>
              </a:ext>
            </a:extLst>
          </p:cNvPr>
          <p:cNvSpPr txBox="1"/>
          <p:nvPr/>
        </p:nvSpPr>
        <p:spPr>
          <a:xfrm rot="16200000">
            <a:off x="-603212" y="6821997"/>
            <a:ext cx="1542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9AB86-D20B-4EA9-9847-E62C587ABE6E}"/>
              </a:ext>
            </a:extLst>
          </p:cNvPr>
          <p:cNvSpPr txBox="1"/>
          <p:nvPr/>
        </p:nvSpPr>
        <p:spPr>
          <a:xfrm>
            <a:off x="4429341" y="5470147"/>
            <a:ext cx="1702710" cy="27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Rank-correlation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-0.47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D449F3-8D9D-4788-95DF-626273894EC5}"/>
              </a:ext>
            </a:extLst>
          </p:cNvPr>
          <p:cNvSpPr/>
          <p:nvPr/>
        </p:nvSpPr>
        <p:spPr>
          <a:xfrm>
            <a:off x="4429340" y="5427054"/>
            <a:ext cx="1690803" cy="385271"/>
          </a:xfrm>
          <a:prstGeom prst="roundRect">
            <a:avLst/>
          </a:prstGeom>
          <a:noFill/>
          <a:ln w="3175">
            <a:solidFill>
              <a:srgbClr val="5B8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14</cp:revision>
  <dcterms:created xsi:type="dcterms:W3CDTF">2021-10-20T18:48:29Z</dcterms:created>
  <dcterms:modified xsi:type="dcterms:W3CDTF">2021-10-20T23:22:21Z</dcterms:modified>
</cp:coreProperties>
</file>