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1887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992968"/>
            <a:ext cx="10104120" cy="636693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9605435"/>
            <a:ext cx="8915400" cy="4415365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973667"/>
            <a:ext cx="256317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973667"/>
            <a:ext cx="754094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4559305"/>
            <a:ext cx="10252710" cy="760729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12238572"/>
            <a:ext cx="10252710" cy="40004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4868333"/>
            <a:ext cx="50520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4868333"/>
            <a:ext cx="50520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4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973671"/>
            <a:ext cx="102527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4483101"/>
            <a:ext cx="5028842" cy="219709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6680200"/>
            <a:ext cx="502884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4483101"/>
            <a:ext cx="5053608" cy="219709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6680200"/>
            <a:ext cx="50536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219200"/>
            <a:ext cx="3833931" cy="42672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633138"/>
            <a:ext cx="6017895" cy="1299633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486400"/>
            <a:ext cx="3833931" cy="1016423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219200"/>
            <a:ext cx="3833931" cy="42672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633138"/>
            <a:ext cx="6017895" cy="1299633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486400"/>
            <a:ext cx="3833931" cy="1016423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973671"/>
            <a:ext cx="102527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4868333"/>
            <a:ext cx="102527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6950271"/>
            <a:ext cx="26746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3F0-10B0-447B-BEF1-194A0B612EF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6950271"/>
            <a:ext cx="40119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6950271"/>
            <a:ext cx="26746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3CB3633-1213-41D0-9154-C6700C76175C}"/>
              </a:ext>
            </a:extLst>
          </p:cNvPr>
          <p:cNvGrpSpPr/>
          <p:nvPr/>
        </p:nvGrpSpPr>
        <p:grpSpPr>
          <a:xfrm>
            <a:off x="275309" y="213683"/>
            <a:ext cx="11336581" cy="17963901"/>
            <a:chOff x="77043" y="463547"/>
            <a:chExt cx="11089445" cy="177275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82F396-B988-4A78-9BD6-35F038C9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82" y="6849331"/>
              <a:ext cx="5336546" cy="52841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8EF434-D1F8-4A9C-8261-4B9A98577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6400" y="6844266"/>
              <a:ext cx="5432241" cy="53388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3A2439-62EE-4E02-A705-60382010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426" y="12712694"/>
              <a:ext cx="5336546" cy="52841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1EEF5DB-2419-48CB-8832-695395BA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4247" y="12712694"/>
              <a:ext cx="5432241" cy="539361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74D0C33-2FD8-4FEF-92B0-F0F33CD58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426" y="1032169"/>
              <a:ext cx="5336546" cy="507849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4B2CD6-885F-480D-AAE7-F1DE47DB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82095" y="1032169"/>
              <a:ext cx="5336546" cy="507849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FAA420-E9A8-4A8F-9230-E71DB8C844AB}"/>
                </a:ext>
              </a:extLst>
            </p:cNvPr>
            <p:cNvSpPr txBox="1"/>
            <p:nvPr/>
          </p:nvSpPr>
          <p:spPr>
            <a:xfrm>
              <a:off x="4997879" y="463547"/>
              <a:ext cx="1262600" cy="37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875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0.05</a:t>
              </a:r>
              <a:endParaRPr lang="en-US" sz="187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F6B1CF-4C29-4E28-9E86-85723BC63675}"/>
                </a:ext>
              </a:extLst>
            </p:cNvPr>
            <p:cNvSpPr txBox="1"/>
            <p:nvPr/>
          </p:nvSpPr>
          <p:spPr>
            <a:xfrm>
              <a:off x="2915933" y="5926001"/>
              <a:ext cx="292696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ea typeface="Calibri" panose="020F0502020204030204" pitchFamily="34" charset="0"/>
                </a:rPr>
                <a:t>ρ</a:t>
              </a:r>
              <a:endParaRPr lang="en-US" sz="187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1E17903-3D04-45F6-8671-964393C37F54}"/>
                </a:ext>
              </a:extLst>
            </p:cNvPr>
            <p:cNvSpPr txBox="1"/>
            <p:nvPr/>
          </p:nvSpPr>
          <p:spPr>
            <a:xfrm rot="16200000">
              <a:off x="-39605" y="3260737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38360D8-6395-4276-8347-4CFDADBF9DBC}"/>
                </a:ext>
              </a:extLst>
            </p:cNvPr>
            <p:cNvSpPr txBox="1"/>
            <p:nvPr/>
          </p:nvSpPr>
          <p:spPr>
            <a:xfrm>
              <a:off x="7265488" y="5945394"/>
              <a:ext cx="2622791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75" dirty="0">
                  <a:latin typeface="Times New Roman" panose="02020603050405020304" pitchFamily="18" charset="0"/>
                  <a:ea typeface="Calibri" panose="020F0502020204030204" pitchFamily="34" charset="0"/>
                </a:rPr>
                <a:t>p</a:t>
              </a:r>
              <a:r>
                <a:rPr lang="en-US" sz="1875" baseline="-25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conditional</a:t>
              </a:r>
              <a:endParaRPr lang="en-US" sz="187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3D9041-2359-4E84-BE69-01FD6D632AFC}"/>
                </a:ext>
              </a:extLst>
            </p:cNvPr>
            <p:cNvSpPr txBox="1"/>
            <p:nvPr/>
          </p:nvSpPr>
          <p:spPr>
            <a:xfrm rot="16200000">
              <a:off x="5465436" y="3178917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CC4EF14-4BB2-4971-8260-9DD983BBECCA}"/>
                </a:ext>
              </a:extLst>
            </p:cNvPr>
            <p:cNvSpPr txBox="1"/>
            <p:nvPr/>
          </p:nvSpPr>
          <p:spPr>
            <a:xfrm>
              <a:off x="5086850" y="6261745"/>
              <a:ext cx="1262600" cy="37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875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0.16</a:t>
              </a:r>
              <a:endParaRPr lang="en-US" sz="187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04948C8-01DC-4322-A13F-F39D18165A7C}"/>
                </a:ext>
              </a:extLst>
            </p:cNvPr>
            <p:cNvSpPr txBox="1"/>
            <p:nvPr/>
          </p:nvSpPr>
          <p:spPr>
            <a:xfrm rot="16200000">
              <a:off x="50386" y="9046832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09D61E-A18A-46DC-82E7-A366BBB28031}"/>
                </a:ext>
              </a:extLst>
            </p:cNvPr>
            <p:cNvSpPr txBox="1"/>
            <p:nvPr/>
          </p:nvSpPr>
          <p:spPr>
            <a:xfrm>
              <a:off x="2915933" y="11793005"/>
              <a:ext cx="292696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ea typeface="Calibri" panose="020F0502020204030204" pitchFamily="34" charset="0"/>
                </a:rPr>
                <a:t>ρ</a:t>
              </a:r>
              <a:endParaRPr lang="en-US" sz="187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6DCCB05-8CA7-4EC2-8B16-B4971D82BF0B}"/>
                </a:ext>
              </a:extLst>
            </p:cNvPr>
            <p:cNvSpPr txBox="1"/>
            <p:nvPr/>
          </p:nvSpPr>
          <p:spPr>
            <a:xfrm>
              <a:off x="7265488" y="11903624"/>
              <a:ext cx="2622791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75" dirty="0">
                  <a:latin typeface="Times New Roman" panose="02020603050405020304" pitchFamily="18" charset="0"/>
                  <a:ea typeface="Calibri" panose="020F0502020204030204" pitchFamily="34" charset="0"/>
                </a:rPr>
                <a:t>p</a:t>
              </a:r>
              <a:r>
                <a:rPr lang="en-US" sz="1875" baseline="-25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conditional</a:t>
              </a:r>
              <a:endParaRPr lang="en-US" sz="187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257C6C1-3135-44B4-9E53-697B2D9B09F5}"/>
                </a:ext>
              </a:extLst>
            </p:cNvPr>
            <p:cNvSpPr txBox="1"/>
            <p:nvPr/>
          </p:nvSpPr>
          <p:spPr>
            <a:xfrm rot="16200000">
              <a:off x="5480780" y="9046832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ABD7D55-84A9-486B-BC9E-52C5CF595955}"/>
                </a:ext>
              </a:extLst>
            </p:cNvPr>
            <p:cNvSpPr txBox="1"/>
            <p:nvPr/>
          </p:nvSpPr>
          <p:spPr>
            <a:xfrm>
              <a:off x="5192406" y="12211284"/>
              <a:ext cx="1144996" cy="37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875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0.5</a:t>
              </a:r>
              <a:endParaRPr lang="en-US" sz="187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7554833-EBD9-4A6C-851F-94C6AC7B7069}"/>
                </a:ext>
              </a:extLst>
            </p:cNvPr>
            <p:cNvSpPr txBox="1"/>
            <p:nvPr/>
          </p:nvSpPr>
          <p:spPr>
            <a:xfrm>
              <a:off x="2910285" y="17812188"/>
              <a:ext cx="292696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ea typeface="Calibri" panose="020F0502020204030204" pitchFamily="34" charset="0"/>
                </a:rPr>
                <a:t>ρ</a:t>
              </a:r>
              <a:endParaRPr lang="en-US" sz="187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BF3ACC0-DDFA-4246-8F95-EFF4839051EA}"/>
                </a:ext>
              </a:extLst>
            </p:cNvPr>
            <p:cNvSpPr txBox="1"/>
            <p:nvPr/>
          </p:nvSpPr>
          <p:spPr>
            <a:xfrm rot="16200000">
              <a:off x="50386" y="15171955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73FB4ED-31C9-4E7B-80FD-31F1D921C757}"/>
                </a:ext>
              </a:extLst>
            </p:cNvPr>
            <p:cNvSpPr txBox="1"/>
            <p:nvPr/>
          </p:nvSpPr>
          <p:spPr>
            <a:xfrm rot="16200000">
              <a:off x="5497170" y="15167297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B249AD-6BCA-4A33-A512-A6A9B5A9788C}"/>
                </a:ext>
              </a:extLst>
            </p:cNvPr>
            <p:cNvSpPr txBox="1"/>
            <p:nvPr/>
          </p:nvSpPr>
          <p:spPr>
            <a:xfrm>
              <a:off x="7265486" y="17825474"/>
              <a:ext cx="2622791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75" dirty="0">
                  <a:latin typeface="Times New Roman" panose="02020603050405020304" pitchFamily="18" charset="0"/>
                  <a:ea typeface="Calibri" panose="020F0502020204030204" pitchFamily="34" charset="0"/>
                </a:rPr>
                <a:t>p</a:t>
              </a:r>
              <a:r>
                <a:rPr lang="en-US" sz="1875" baseline="-25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conditional</a:t>
              </a:r>
              <a:endParaRPr lang="en-US" sz="187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5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81</cp:revision>
  <dcterms:created xsi:type="dcterms:W3CDTF">2021-10-21T20:31:16Z</dcterms:created>
  <dcterms:modified xsi:type="dcterms:W3CDTF">2021-10-27T22:54:38Z</dcterms:modified>
</cp:coreProperties>
</file>