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"/>
  </p:notesMasterIdLst>
  <p:sldIdLst>
    <p:sldId id="256" r:id="rId2"/>
  </p:sldIdLst>
  <p:sldSz cx="19202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AB6"/>
    <a:srgbClr val="A2A2FF"/>
    <a:srgbClr val="A1A1FF"/>
    <a:srgbClr val="FFFFFF"/>
    <a:srgbClr val="FFAF1B"/>
    <a:srgbClr val="FFA401"/>
    <a:srgbClr val="2393FF"/>
    <a:srgbClr val="FD0000"/>
    <a:srgbClr val="0201FC"/>
    <a:srgbClr val="F70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>
        <p:scale>
          <a:sx n="80" d="100"/>
          <a:sy n="80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09750" y="1143000"/>
            <a:ext cx="3238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1pPr>
    <a:lvl2pPr marL="342117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2pPr>
    <a:lvl3pPr marL="684234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3pPr>
    <a:lvl4pPr marL="1026351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4pPr>
    <a:lvl5pPr marL="1368468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5pPr>
    <a:lvl6pPr marL="1710585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6pPr>
    <a:lvl7pPr marL="2052702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7pPr>
    <a:lvl8pPr marL="2394819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8pPr>
    <a:lvl9pPr marL="2736936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09750" y="1143000"/>
            <a:ext cx="3238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2992968"/>
            <a:ext cx="16322040" cy="6366933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9605435"/>
            <a:ext cx="14401800" cy="4415365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80360" indent="0" algn="ctr">
              <a:buNone/>
              <a:defRPr sz="3360"/>
            </a:lvl4pPr>
            <a:lvl5pPr marL="3840480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0720" indent="0" algn="ctr">
              <a:buNone/>
              <a:defRPr sz="3360"/>
            </a:lvl7pPr>
            <a:lvl8pPr marL="6720840" indent="0" algn="ctr">
              <a:buNone/>
              <a:defRPr sz="3360"/>
            </a:lvl8pPr>
            <a:lvl9pPr marL="7680960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8" y="973667"/>
            <a:ext cx="414051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6" y="973667"/>
            <a:ext cx="1218152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1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5" y="4559305"/>
            <a:ext cx="16562070" cy="7607299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5" y="12238572"/>
            <a:ext cx="16562070" cy="4000499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4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7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6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4868333"/>
            <a:ext cx="81610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4868333"/>
            <a:ext cx="81610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6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73671"/>
            <a:ext cx="1656207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8" y="4483101"/>
            <a:ext cx="8123514" cy="2197099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8" y="6680200"/>
            <a:ext cx="812351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6" y="4483101"/>
            <a:ext cx="8163521" cy="2197099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6" y="6680200"/>
            <a:ext cx="816352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0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6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1219200"/>
            <a:ext cx="6193274" cy="426720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2633138"/>
            <a:ext cx="9721215" cy="12996333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5486400"/>
            <a:ext cx="6193274" cy="10164235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6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1219200"/>
            <a:ext cx="6193274" cy="426720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2633138"/>
            <a:ext cx="9721215" cy="12996333"/>
          </a:xfrm>
        </p:spPr>
        <p:txBody>
          <a:bodyPr anchor="t"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20240" indent="0">
              <a:buNone/>
              <a:defRPr sz="5040"/>
            </a:lvl3pPr>
            <a:lvl4pPr marL="2880360" indent="0">
              <a:buNone/>
              <a:defRPr sz="4200"/>
            </a:lvl4pPr>
            <a:lvl5pPr marL="3840480" indent="0">
              <a:buNone/>
              <a:defRPr sz="4200"/>
            </a:lvl5pPr>
            <a:lvl6pPr marL="4800600" indent="0">
              <a:buNone/>
              <a:defRPr sz="4200"/>
            </a:lvl6pPr>
            <a:lvl7pPr marL="5760720" indent="0">
              <a:buNone/>
              <a:defRPr sz="4200"/>
            </a:lvl7pPr>
            <a:lvl8pPr marL="6720840" indent="0">
              <a:buNone/>
              <a:defRPr sz="4200"/>
            </a:lvl8pPr>
            <a:lvl9pPr marL="7680960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5486400"/>
            <a:ext cx="6193274" cy="10164235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0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973671"/>
            <a:ext cx="1656207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4868333"/>
            <a:ext cx="1656207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6950271"/>
            <a:ext cx="43205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6950271"/>
            <a:ext cx="648081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6950271"/>
            <a:ext cx="43205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4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1920240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FA5ECB-6CA6-4F27-807D-6A189A005588}"/>
              </a:ext>
            </a:extLst>
          </p:cNvPr>
          <p:cNvSpPr txBox="1"/>
          <p:nvPr/>
        </p:nvSpPr>
        <p:spPr>
          <a:xfrm>
            <a:off x="557074" y="8066628"/>
            <a:ext cx="836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B09EDB-853F-4EC5-83C3-85497C4D6B8E}"/>
              </a:ext>
            </a:extLst>
          </p:cNvPr>
          <p:cNvSpPr txBox="1"/>
          <p:nvPr/>
        </p:nvSpPr>
        <p:spPr>
          <a:xfrm>
            <a:off x="4188048" y="12206352"/>
            <a:ext cx="3375678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Anidulafungin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80C24D-407B-402F-86A3-05F16F6A3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90" y="8612924"/>
            <a:ext cx="6825152" cy="337714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18254A2-1BEC-40A8-BFD1-9C3B965C99F4}"/>
              </a:ext>
            </a:extLst>
          </p:cNvPr>
          <p:cNvGrpSpPr/>
          <p:nvPr/>
        </p:nvGrpSpPr>
        <p:grpSpPr>
          <a:xfrm>
            <a:off x="2713992" y="12481491"/>
            <a:ext cx="6371947" cy="4966287"/>
            <a:chOff x="4223648" y="15734158"/>
            <a:chExt cx="3963705" cy="30738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F3C1E16-FFB0-4DB7-B3C2-3E1285F9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6376" y="15850662"/>
              <a:ext cx="3423512" cy="215320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CFE39-BE15-45C2-B387-A95645C7889A}"/>
                </a:ext>
              </a:extLst>
            </p:cNvPr>
            <p:cNvSpPr txBox="1"/>
            <p:nvPr/>
          </p:nvSpPr>
          <p:spPr>
            <a:xfrm rot="16200000">
              <a:off x="3644266" y="16326275"/>
              <a:ext cx="1504321" cy="32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 Inhibition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60287A-9E18-49AA-A89D-CCC1D89E5F53}"/>
                </a:ext>
              </a:extLst>
            </p:cNvPr>
            <p:cNvSpPr txBox="1"/>
            <p:nvPr/>
          </p:nvSpPr>
          <p:spPr>
            <a:xfrm rot="5400000">
              <a:off x="7211768" y="17073882"/>
              <a:ext cx="1504321" cy="32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7080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 Cell ratio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8F4083-E7D0-4F02-A037-3B1FD4BC8F80}"/>
                </a:ext>
              </a:extLst>
            </p:cNvPr>
            <p:cNvSpPr/>
            <p:nvPr/>
          </p:nvSpPr>
          <p:spPr>
            <a:xfrm>
              <a:off x="4223648" y="17292324"/>
              <a:ext cx="258690" cy="204716"/>
            </a:xfrm>
            <a:prstGeom prst="rect">
              <a:avLst/>
            </a:prstGeom>
            <a:solidFill>
              <a:srgbClr val="0201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50A4339-8E7E-4120-950E-7D7C7178461D}"/>
                </a:ext>
              </a:extLst>
            </p:cNvPr>
            <p:cNvSpPr/>
            <p:nvPr/>
          </p:nvSpPr>
          <p:spPr>
            <a:xfrm>
              <a:off x="7858182" y="16232829"/>
              <a:ext cx="258690" cy="204716"/>
            </a:xfrm>
            <a:prstGeom prst="rect">
              <a:avLst/>
            </a:prstGeom>
            <a:solidFill>
              <a:srgbClr val="FD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A344F5C-A593-498C-9C4C-67EDB7451A59}"/>
                </a:ext>
              </a:extLst>
            </p:cNvPr>
            <p:cNvSpPr txBox="1"/>
            <p:nvPr/>
          </p:nvSpPr>
          <p:spPr>
            <a:xfrm>
              <a:off x="5374000" y="17985842"/>
              <a:ext cx="2529815" cy="32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Concentration [log </a:t>
              </a:r>
              <a:r>
                <a:rPr lang="el-GR" sz="20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M]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7EED1F5-1EE6-4DC5-9246-FF711A6B6B77}"/>
                </a:ext>
              </a:extLst>
            </p:cNvPr>
            <p:cNvSpPr txBox="1"/>
            <p:nvPr/>
          </p:nvSpPr>
          <p:spPr>
            <a:xfrm>
              <a:off x="5191518" y="18241674"/>
              <a:ext cx="2995835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</a:t>
              </a:r>
              <a:r>
                <a:rPr lang="en-US" sz="2000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r>
                <a: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=4.64; CC</a:t>
              </a:r>
              <a:r>
                <a:rPr lang="en-US" sz="2000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r>
                <a: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&gt;50; SI=10.78</a:t>
              </a:r>
            </a:p>
            <a:p>
              <a:r>
                <a:rPr lang="en-US" sz="2000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C65A75C-B0CE-4DA3-9198-91D6293173A0}"/>
              </a:ext>
            </a:extLst>
          </p:cNvPr>
          <p:cNvSpPr txBox="1"/>
          <p:nvPr/>
        </p:nvSpPr>
        <p:spPr>
          <a:xfrm>
            <a:off x="200506" y="17189373"/>
            <a:ext cx="997429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i="1" dirty="0">
                <a:solidFill>
                  <a:srgbClr val="2326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*Adapted from Jeon,  S.et al. Identification  of  antiviral  drug  candidates  against  SARS-CoV-2  from FDA-approved  drugs. Antimicrobial Agents and Chemotherapy 64 (2020). URL https://doi.org/10.1128/aac.00819-20. Adapted with permission.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EFA3DC-5D6F-4EE1-9993-F0CD2EDAE4D6}"/>
              </a:ext>
            </a:extLst>
          </p:cNvPr>
          <p:cNvSpPr txBox="1"/>
          <p:nvPr/>
        </p:nvSpPr>
        <p:spPr>
          <a:xfrm>
            <a:off x="7118759" y="15207244"/>
            <a:ext cx="275826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D805E7-940D-4A19-993A-35DEEC2BE660}"/>
              </a:ext>
            </a:extLst>
          </p:cNvPr>
          <p:cNvGrpSpPr/>
          <p:nvPr/>
        </p:nvGrpSpPr>
        <p:grpSpPr>
          <a:xfrm>
            <a:off x="11396761" y="12688821"/>
            <a:ext cx="6229115" cy="4726729"/>
            <a:chOff x="11236220" y="12100158"/>
            <a:chExt cx="6229115" cy="472672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C4A1E7-97A2-4A55-9CDF-913F930013D1}"/>
                </a:ext>
              </a:extLst>
            </p:cNvPr>
            <p:cNvGrpSpPr/>
            <p:nvPr/>
          </p:nvGrpSpPr>
          <p:grpSpPr>
            <a:xfrm>
              <a:off x="11236220" y="12100158"/>
              <a:ext cx="6229115" cy="4726729"/>
              <a:chOff x="10245644" y="14091159"/>
              <a:chExt cx="3905503" cy="3077946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B3654D6-18DA-400B-A3F4-B982C58A2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34363" y="14127250"/>
                <a:ext cx="3379749" cy="2232080"/>
              </a:xfrm>
              <a:prstGeom prst="rect">
                <a:avLst/>
              </a:prstGeom>
            </p:spPr>
          </p:pic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FFE27B1-2499-4DB3-B662-9EBD97D39AF3}"/>
                  </a:ext>
                </a:extLst>
              </p:cNvPr>
              <p:cNvGrpSpPr/>
              <p:nvPr/>
            </p:nvGrpSpPr>
            <p:grpSpPr>
              <a:xfrm>
                <a:off x="10245644" y="14091159"/>
                <a:ext cx="3905503" cy="3077946"/>
                <a:chOff x="4291517" y="15787151"/>
                <a:chExt cx="3905503" cy="3077946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95D82AF-9185-4E9D-8E10-0C6A076F00C3}"/>
                    </a:ext>
                  </a:extLst>
                </p:cNvPr>
                <p:cNvSpPr txBox="1"/>
                <p:nvPr/>
              </p:nvSpPr>
              <p:spPr>
                <a:xfrm rot="16200000">
                  <a:off x="3699400" y="16379268"/>
                  <a:ext cx="1504322" cy="320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 Inhibition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C4C2B78-F1CA-4446-B68D-ECAB766DFE82}"/>
                    </a:ext>
                  </a:extLst>
                </p:cNvPr>
                <p:cNvSpPr txBox="1"/>
                <p:nvPr/>
              </p:nvSpPr>
              <p:spPr>
                <a:xfrm rot="5400000">
                  <a:off x="7263160" y="17155192"/>
                  <a:ext cx="1504321" cy="320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7080B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 Cell ratio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5CABB3C3-FEDE-4253-9713-A6E97FA07002}"/>
                    </a:ext>
                  </a:extLst>
                </p:cNvPr>
                <p:cNvSpPr/>
                <p:nvPr/>
              </p:nvSpPr>
              <p:spPr>
                <a:xfrm>
                  <a:off x="4297305" y="17326474"/>
                  <a:ext cx="258690" cy="204716"/>
                </a:xfrm>
                <a:prstGeom prst="rect">
                  <a:avLst/>
                </a:prstGeom>
                <a:solidFill>
                  <a:srgbClr val="0201F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68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3DC2BD83-294F-4943-BF47-B36F8B06C564}"/>
                    </a:ext>
                  </a:extLst>
                </p:cNvPr>
                <p:cNvSpPr/>
                <p:nvPr/>
              </p:nvSpPr>
              <p:spPr>
                <a:xfrm>
                  <a:off x="7938330" y="16316647"/>
                  <a:ext cx="258690" cy="204716"/>
                </a:xfrm>
                <a:prstGeom prst="rect">
                  <a:avLst/>
                </a:prstGeom>
                <a:solidFill>
                  <a:srgbClr val="FD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68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CC3DA2F-FB47-49E4-8788-72854396468D}"/>
                    </a:ext>
                  </a:extLst>
                </p:cNvPr>
                <p:cNvSpPr txBox="1"/>
                <p:nvPr/>
              </p:nvSpPr>
              <p:spPr>
                <a:xfrm>
                  <a:off x="5385000" y="17978700"/>
                  <a:ext cx="2529816" cy="320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Concentration [log </a:t>
                  </a:r>
                  <a:r>
                    <a:rPr lang="el-GR" sz="2000" dirty="0">
                      <a:solidFill>
                        <a:srgbClr val="20212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μ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M]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D51C4E7-E461-42DC-B436-44B0539378B1}"/>
                    </a:ext>
                  </a:extLst>
                </p:cNvPr>
                <p:cNvSpPr txBox="1"/>
                <p:nvPr/>
              </p:nvSpPr>
              <p:spPr>
                <a:xfrm>
                  <a:off x="5179529" y="18298788"/>
                  <a:ext cx="2995836" cy="566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50</a:t>
                  </a:r>
                  <a:r>
                    <a:rPr lang="en-US" sz="2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=5.82; CC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50</a:t>
                  </a:r>
                  <a:r>
                    <a:rPr lang="en-US" sz="2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&gt;50; SI=8.59</a:t>
                  </a:r>
                </a:p>
                <a:p>
                  <a:r>
                    <a:rPr lang="en-US" sz="2000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5C4A274A-1865-45DB-AE56-7EBD18D88751}"/>
                </a:ext>
              </a:extLst>
            </p:cNvPr>
            <p:cNvSpPr txBox="1"/>
            <p:nvPr/>
          </p:nvSpPr>
          <p:spPr>
            <a:xfrm>
              <a:off x="15743970" y="15829109"/>
              <a:ext cx="396162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4173B3-10FC-4C3D-8158-35357FA73398}"/>
              </a:ext>
            </a:extLst>
          </p:cNvPr>
          <p:cNvGrpSpPr/>
          <p:nvPr/>
        </p:nvGrpSpPr>
        <p:grpSpPr>
          <a:xfrm>
            <a:off x="12826229" y="923125"/>
            <a:ext cx="5776242" cy="5946371"/>
            <a:chOff x="14808654" y="1481032"/>
            <a:chExt cx="5776242" cy="59463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A17FFA-7530-4B49-9CFB-1901E9B8061E}"/>
                </a:ext>
              </a:extLst>
            </p:cNvPr>
            <p:cNvGrpSpPr/>
            <p:nvPr/>
          </p:nvGrpSpPr>
          <p:grpSpPr>
            <a:xfrm>
              <a:off x="16307865" y="2752798"/>
              <a:ext cx="3783173" cy="3403279"/>
              <a:chOff x="11235594" y="1936333"/>
              <a:chExt cx="3026538" cy="27226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B7B45B8-4B8E-4CDD-A4C9-D5D2942FF222}"/>
                  </a:ext>
                </a:extLst>
              </p:cNvPr>
              <p:cNvSpPr/>
              <p:nvPr/>
            </p:nvSpPr>
            <p:spPr>
              <a:xfrm>
                <a:off x="11235595" y="1939399"/>
                <a:ext cx="1481391" cy="13368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74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5C1AC7B-F0F3-415A-88ED-1909BFB8A571}"/>
                  </a:ext>
                </a:extLst>
              </p:cNvPr>
              <p:cNvSpPr/>
              <p:nvPr/>
            </p:nvSpPr>
            <p:spPr>
              <a:xfrm>
                <a:off x="12780741" y="3322138"/>
                <a:ext cx="1481391" cy="13368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D4591A8-6DA6-4216-BB23-3D77DAB23466}"/>
                  </a:ext>
                </a:extLst>
              </p:cNvPr>
              <p:cNvSpPr/>
              <p:nvPr/>
            </p:nvSpPr>
            <p:spPr>
              <a:xfrm>
                <a:off x="12780741" y="1936333"/>
                <a:ext cx="1481391" cy="133681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E69C1FF-B666-4BB7-A868-60C7541650C1}"/>
                  </a:ext>
                </a:extLst>
              </p:cNvPr>
              <p:cNvSpPr/>
              <p:nvPr/>
            </p:nvSpPr>
            <p:spPr>
              <a:xfrm>
                <a:off x="11235594" y="3322138"/>
                <a:ext cx="1481391" cy="133681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3EF207-65D5-492E-98DA-556A989AC177}"/>
                </a:ext>
              </a:extLst>
            </p:cNvPr>
            <p:cNvSpPr txBox="1"/>
            <p:nvPr/>
          </p:nvSpPr>
          <p:spPr>
            <a:xfrm rot="16200000">
              <a:off x="13444723" y="4307623"/>
              <a:ext cx="3127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 Label (Auto-docking)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677ED33-833F-474D-A0B0-03D6427A99D1}"/>
                </a:ext>
              </a:extLst>
            </p:cNvPr>
            <p:cNvSpPr txBox="1"/>
            <p:nvPr/>
          </p:nvSpPr>
          <p:spPr>
            <a:xfrm>
              <a:off x="16729791" y="1481032"/>
              <a:ext cx="3055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Label (AI-Bind)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95A2E1F-3E8B-4342-8A09-0B927743C047}"/>
                </a:ext>
              </a:extLst>
            </p:cNvPr>
            <p:cNvSpPr txBox="1"/>
            <p:nvPr/>
          </p:nvSpPr>
          <p:spPr>
            <a:xfrm>
              <a:off x="16689515" y="2217519"/>
              <a:ext cx="1010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1278A5E-40B6-4993-9020-A688A2BCA2BB}"/>
                </a:ext>
              </a:extLst>
            </p:cNvPr>
            <p:cNvSpPr txBox="1"/>
            <p:nvPr/>
          </p:nvSpPr>
          <p:spPr>
            <a:xfrm>
              <a:off x="18425914" y="2204972"/>
              <a:ext cx="195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AC35379-2D9E-4EAB-AD7F-A514C64A719D}"/>
                </a:ext>
              </a:extLst>
            </p:cNvPr>
            <p:cNvSpPr txBox="1"/>
            <p:nvPr/>
          </p:nvSpPr>
          <p:spPr>
            <a:xfrm rot="16200000">
              <a:off x="15361772" y="3385847"/>
              <a:ext cx="1010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47CFBB3-203E-496D-AB9E-A899138700FC}"/>
                </a:ext>
              </a:extLst>
            </p:cNvPr>
            <p:cNvSpPr txBox="1"/>
            <p:nvPr/>
          </p:nvSpPr>
          <p:spPr>
            <a:xfrm rot="16200000">
              <a:off x="14877783" y="4828145"/>
              <a:ext cx="195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CB4980-1D72-477C-BA16-1F86368D268A}"/>
                </a:ext>
              </a:extLst>
            </p:cNvPr>
            <p:cNvSpPr txBox="1"/>
            <p:nvPr/>
          </p:nvSpPr>
          <p:spPr>
            <a:xfrm>
              <a:off x="16776631" y="6666361"/>
              <a:ext cx="38082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F1-Score = 0.82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5F0171F-2C06-45D8-A3AA-237AE6665733}"/>
                </a:ext>
              </a:extLst>
            </p:cNvPr>
            <p:cNvSpPr/>
            <p:nvPr/>
          </p:nvSpPr>
          <p:spPr>
            <a:xfrm>
              <a:off x="16435539" y="6539620"/>
              <a:ext cx="3375678" cy="887783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88DE00-4206-4C04-A75A-726C9860303E}"/>
              </a:ext>
            </a:extLst>
          </p:cNvPr>
          <p:cNvGrpSpPr/>
          <p:nvPr/>
        </p:nvGrpSpPr>
        <p:grpSpPr>
          <a:xfrm>
            <a:off x="1123977" y="1483085"/>
            <a:ext cx="10609677" cy="5798847"/>
            <a:chOff x="1898821" y="991681"/>
            <a:chExt cx="13007084" cy="7637378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ED47374-239E-413C-AE22-807053911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481" y="991681"/>
              <a:ext cx="12405405" cy="7461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8AF75C2-79AD-48C7-A2CA-164FA3063A86}"/>
                </a:ext>
              </a:extLst>
            </p:cNvPr>
            <p:cNvSpPr txBox="1"/>
            <p:nvPr/>
          </p:nvSpPr>
          <p:spPr>
            <a:xfrm>
              <a:off x="7197434" y="8223701"/>
              <a:ext cx="4477075" cy="4053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Affinity in kcal/mole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276481A-5121-49B6-9800-7A249AF814A2}"/>
                </a:ext>
              </a:extLst>
            </p:cNvPr>
            <p:cNvSpPr txBox="1"/>
            <p:nvPr/>
          </p:nvSpPr>
          <p:spPr>
            <a:xfrm rot="16200000">
              <a:off x="1694897" y="4296391"/>
              <a:ext cx="785171" cy="3773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B079431-9A9C-40C1-B92F-5202DE9A907C}"/>
                </a:ext>
              </a:extLst>
            </p:cNvPr>
            <p:cNvSpPr txBox="1"/>
            <p:nvPr/>
          </p:nvSpPr>
          <p:spPr>
            <a:xfrm>
              <a:off x="8994664" y="1132246"/>
              <a:ext cx="2402625" cy="689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 of</a:t>
              </a:r>
            </a:p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-1.75 kcal/mole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4E4B72F-1168-48F0-8E5F-C9E6DEA6900B}"/>
                </a:ext>
              </a:extLst>
            </p:cNvPr>
            <p:cNvSpPr/>
            <p:nvPr/>
          </p:nvSpPr>
          <p:spPr>
            <a:xfrm>
              <a:off x="12096022" y="1121200"/>
              <a:ext cx="2296313" cy="10398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2FA0A9D-EB29-45A4-B577-9C0D909DB1FC}"/>
                </a:ext>
              </a:extLst>
            </p:cNvPr>
            <p:cNvSpPr txBox="1"/>
            <p:nvPr/>
          </p:nvSpPr>
          <p:spPr>
            <a:xfrm>
              <a:off x="12503280" y="1198347"/>
              <a:ext cx="2402625" cy="405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Predictions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4454D82-EC52-48C4-8B07-F44775727F78}"/>
                </a:ext>
              </a:extLst>
            </p:cNvPr>
            <p:cNvSpPr txBox="1"/>
            <p:nvPr/>
          </p:nvSpPr>
          <p:spPr>
            <a:xfrm>
              <a:off x="12503280" y="1615940"/>
              <a:ext cx="2402625" cy="405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Bottom Predictions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AABB2D1-D17B-4B13-A1EB-1EBC626E9E8F}"/>
                </a:ext>
              </a:extLst>
            </p:cNvPr>
            <p:cNvSpPr/>
            <p:nvPr/>
          </p:nvSpPr>
          <p:spPr>
            <a:xfrm>
              <a:off x="12147460" y="1246668"/>
              <a:ext cx="347578" cy="326071"/>
            </a:xfrm>
            <a:prstGeom prst="rect">
              <a:avLst/>
            </a:prstGeom>
            <a:solidFill>
              <a:srgbClr val="239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C09EC29-1404-4084-9F63-D59351630AA7}"/>
                </a:ext>
              </a:extLst>
            </p:cNvPr>
            <p:cNvSpPr/>
            <p:nvPr/>
          </p:nvSpPr>
          <p:spPr>
            <a:xfrm>
              <a:off x="12147460" y="1671797"/>
              <a:ext cx="347578" cy="326071"/>
            </a:xfrm>
            <a:prstGeom prst="rect">
              <a:avLst/>
            </a:prstGeom>
            <a:solidFill>
              <a:srgbClr val="FFA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FFE1969-BE64-49DE-BE12-91B3498773BB}"/>
              </a:ext>
            </a:extLst>
          </p:cNvPr>
          <p:cNvSpPr txBox="1"/>
          <p:nvPr/>
        </p:nvSpPr>
        <p:spPr>
          <a:xfrm>
            <a:off x="557074" y="215239"/>
            <a:ext cx="1100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5DD6D1-D6F3-4113-A61E-7DE51B5D52E7}"/>
              </a:ext>
            </a:extLst>
          </p:cNvPr>
          <p:cNvSpPr txBox="1"/>
          <p:nvPr/>
        </p:nvSpPr>
        <p:spPr>
          <a:xfrm>
            <a:off x="11745351" y="212017"/>
            <a:ext cx="112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3466955-6192-4ABB-9EE9-D896BBB044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64985" y="7772111"/>
            <a:ext cx="3919720" cy="438821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15D52A1-1642-4D86-B7FF-DB034A166C43}"/>
              </a:ext>
            </a:extLst>
          </p:cNvPr>
          <p:cNvSpPr txBox="1"/>
          <p:nvPr/>
        </p:nvSpPr>
        <p:spPr>
          <a:xfrm>
            <a:off x="12881196" y="12186045"/>
            <a:ext cx="3375678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Cyclosporin</a:t>
            </a:r>
            <a:r>
              <a:rPr lang="en-US" sz="2500" dirty="0">
                <a:solidFill>
                  <a:srgbClr val="5B616B"/>
                </a:solidFill>
                <a:latin typeface="-apple-system"/>
              </a:rPr>
              <a:t>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73B26EB-64D5-4C9F-A909-D7BC4DC3EB9E}"/>
              </a:ext>
            </a:extLst>
          </p:cNvPr>
          <p:cNvSpPr txBox="1"/>
          <p:nvPr/>
        </p:nvSpPr>
        <p:spPr>
          <a:xfrm>
            <a:off x="7494096" y="16378047"/>
            <a:ext cx="396162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14694</TotalTime>
  <Words>132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320</cp:revision>
  <dcterms:created xsi:type="dcterms:W3CDTF">2021-06-02T18:26:13Z</dcterms:created>
  <dcterms:modified xsi:type="dcterms:W3CDTF">2021-11-23T18:16:52Z</dcterms:modified>
</cp:coreProperties>
</file>