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9728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35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0427D-09B2-479E-BE2F-F1C9B7D308F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06613" y="1143000"/>
            <a:ext cx="2644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DA9CE-26F0-43C0-BCD4-D166D0CA0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3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cut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-off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1,426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DA9CE-26F0-43C0-BCD4-D166D0CA0B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90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095078"/>
            <a:ext cx="9326880" cy="4456853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23804"/>
            <a:ext cx="8229600" cy="3090756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5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3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681567"/>
            <a:ext cx="2366010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681567"/>
            <a:ext cx="6960870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9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4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3191514"/>
            <a:ext cx="9464040" cy="532510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8567000"/>
            <a:ext cx="9464040" cy="28003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3407833"/>
            <a:ext cx="466344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3407833"/>
            <a:ext cx="466344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2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81570"/>
            <a:ext cx="946404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3138171"/>
            <a:ext cx="4642008" cy="153796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4676140"/>
            <a:ext cx="4642008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3138171"/>
            <a:ext cx="4664869" cy="153796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4676140"/>
            <a:ext cx="4664869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8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3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2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853440"/>
            <a:ext cx="3539014" cy="29870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843196"/>
            <a:ext cx="5554980" cy="909743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840480"/>
            <a:ext cx="3539014" cy="7114964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9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853440"/>
            <a:ext cx="3539014" cy="29870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843196"/>
            <a:ext cx="5554980" cy="9097433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840480"/>
            <a:ext cx="3539014" cy="7114964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5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681570"/>
            <a:ext cx="946404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3407833"/>
            <a:ext cx="946404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1865189"/>
            <a:ext cx="24688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2CBD-EDEC-463A-9192-0B8850A40619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1865189"/>
            <a:ext cx="37033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1865189"/>
            <a:ext cx="24688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4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54DEF6-F1A3-41DC-A23F-FD395594E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55" y="777694"/>
            <a:ext cx="3227898" cy="3227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B2A4E9-03A3-4F22-BA0D-8E1C0F8F8549}"/>
              </a:ext>
            </a:extLst>
          </p:cNvPr>
          <p:cNvSpPr txBox="1"/>
          <p:nvPr/>
        </p:nvSpPr>
        <p:spPr>
          <a:xfrm>
            <a:off x="1127375" y="302802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degree sequence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17803-5830-4C2D-8775-3525EB4DACEF}"/>
              </a:ext>
            </a:extLst>
          </p:cNvPr>
          <p:cNvSpPr txBox="1"/>
          <p:nvPr/>
        </p:nvSpPr>
        <p:spPr>
          <a:xfrm>
            <a:off x="1377002" y="523252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…, d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29E70B5-DCE6-4080-B305-2604534498D3}"/>
              </a:ext>
            </a:extLst>
          </p:cNvPr>
          <p:cNvSpPr/>
          <p:nvPr/>
        </p:nvSpPr>
        <p:spPr>
          <a:xfrm rot="20230613">
            <a:off x="3976684" y="1283803"/>
            <a:ext cx="661029" cy="489745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4F3E32-4413-47F9-8504-BD59E8C3A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932" y="18051"/>
            <a:ext cx="2432594" cy="23141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B72849-82BB-4D12-8A95-914E9B740802}"/>
              </a:ext>
            </a:extLst>
          </p:cNvPr>
          <p:cNvSpPr txBox="1"/>
          <p:nvPr/>
        </p:nvSpPr>
        <p:spPr>
          <a:xfrm>
            <a:off x="5314329" y="566573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AEC56-BFD5-4702-AD6E-060A79EC2168}"/>
              </a:ext>
            </a:extLst>
          </p:cNvPr>
          <p:cNvSpPr txBox="1"/>
          <p:nvPr/>
        </p:nvSpPr>
        <p:spPr>
          <a:xfrm>
            <a:off x="5245627" y="1056448"/>
            <a:ext cx="1622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Power-law degree distribution with </a:t>
            </a:r>
            <a:r>
              <a:rPr lang="el-G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=2.8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B91CC9-75EC-4070-A2FD-1BC8E74AD398}"/>
              </a:ext>
            </a:extLst>
          </p:cNvPr>
          <p:cNvSpPr/>
          <p:nvPr/>
        </p:nvSpPr>
        <p:spPr>
          <a:xfrm rot="1442545">
            <a:off x="4016159" y="2632730"/>
            <a:ext cx="661029" cy="489745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C058A2-F608-4D2C-A696-4A405531EAF7}"/>
              </a:ext>
            </a:extLst>
          </p:cNvPr>
          <p:cNvSpPr txBox="1"/>
          <p:nvPr/>
        </p:nvSpPr>
        <p:spPr>
          <a:xfrm>
            <a:off x="5648328" y="2964821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Graph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D2AA34-3840-421B-AEAD-5DD765C7BA3D}"/>
              </a:ext>
            </a:extLst>
          </p:cNvPr>
          <p:cNvSpPr txBox="1"/>
          <p:nvPr/>
        </p:nvSpPr>
        <p:spPr>
          <a:xfrm>
            <a:off x="5245627" y="3389393"/>
            <a:ext cx="1622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Poisson degree distribution with &lt;k&gt;=47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4F404D-BE7A-4A7F-8F97-3B49177443A2}"/>
              </a:ext>
            </a:extLst>
          </p:cNvPr>
          <p:cNvSpPr txBox="1"/>
          <p:nvPr/>
        </p:nvSpPr>
        <p:spPr>
          <a:xfrm>
            <a:off x="0" y="12576"/>
            <a:ext cx="41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F82073-0DD1-4AB9-9543-CA5A7192B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67" y="7373818"/>
            <a:ext cx="3114488" cy="208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B700BB-35A7-492A-8495-268567094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90" y="4976800"/>
            <a:ext cx="3114487" cy="208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EEE4E4E-6A7D-4EB4-9DD4-391E5D9B73DB}"/>
              </a:ext>
            </a:extLst>
          </p:cNvPr>
          <p:cNvSpPr txBox="1"/>
          <p:nvPr/>
        </p:nvSpPr>
        <p:spPr>
          <a:xfrm>
            <a:off x="4049148" y="6717402"/>
            <a:ext cx="4067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degree_seq_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CDF</a:t>
            </a:r>
            <a:r>
              <a:rPr lang="en-US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(U1)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= &lt;log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+ STD(log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 Gaussian_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CDF</a:t>
            </a:r>
            <a:r>
              <a:rPr lang="en-US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(U2) </a:t>
            </a:r>
          </a:p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exp(Gaussian(&lt;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STD(k)))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82C17BD-FAB1-4433-9661-063305E39E66}"/>
              </a:ext>
            </a:extLst>
          </p:cNvPr>
          <p:cNvGrpSpPr/>
          <p:nvPr/>
        </p:nvGrpSpPr>
        <p:grpSpPr>
          <a:xfrm>
            <a:off x="8732944" y="5697099"/>
            <a:ext cx="3556692" cy="2330334"/>
            <a:chOff x="8390447" y="5358018"/>
            <a:chExt cx="3556692" cy="23303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A77BF06-B32A-4366-8A12-3E095C839321}"/>
                </a:ext>
              </a:extLst>
            </p:cNvPr>
            <p:cNvSpPr/>
            <p:nvPr/>
          </p:nvSpPr>
          <p:spPr>
            <a:xfrm>
              <a:off x="8390447" y="5683437"/>
              <a:ext cx="224904" cy="21106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28B667-4FF2-4CA6-A0E5-86F1B2841547}"/>
                </a:ext>
              </a:extLst>
            </p:cNvPr>
            <p:cNvSpPr/>
            <p:nvPr/>
          </p:nvSpPr>
          <p:spPr>
            <a:xfrm>
              <a:off x="10029741" y="7454272"/>
              <a:ext cx="224904" cy="21106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FDBC15-9E88-46C5-8E31-10EF66DF1D88}"/>
                </a:ext>
              </a:extLst>
            </p:cNvPr>
            <p:cNvCxnSpPr>
              <a:cxnSpLocks/>
              <a:stCxn id="21" idx="5"/>
              <a:endCxn id="22" idx="1"/>
            </p:cNvCxnSpPr>
            <p:nvPr/>
          </p:nvCxnSpPr>
          <p:spPr>
            <a:xfrm>
              <a:off x="8582415" y="5863596"/>
              <a:ext cx="1480262" cy="1621586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6CFDC1-833A-42CC-914D-AF14C3919857}"/>
                </a:ext>
              </a:extLst>
            </p:cNvPr>
            <p:cNvSpPr txBox="1"/>
            <p:nvPr/>
          </p:nvSpPr>
          <p:spPr>
            <a:xfrm>
              <a:off x="8440611" y="5358018"/>
              <a:ext cx="1622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2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2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82C01B-5CF8-4C68-BD26-DE265A1B1511}"/>
                </a:ext>
              </a:extLst>
            </p:cNvPr>
            <p:cNvSpPr txBox="1"/>
            <p:nvPr/>
          </p:nvSpPr>
          <p:spPr>
            <a:xfrm>
              <a:off x="10325073" y="7411353"/>
              <a:ext cx="1622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2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200" baseline="30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j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954E622-827A-451C-9B6A-E5755C7C2D2D}"/>
                </a:ext>
              </a:extLst>
            </p:cNvPr>
            <p:cNvSpPr txBox="1"/>
            <p:nvPr/>
          </p:nvSpPr>
          <p:spPr>
            <a:xfrm>
              <a:off x="9251644" y="6349448"/>
              <a:ext cx="1622066" cy="27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2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2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(i,j) 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= √ K</a:t>
              </a:r>
              <a:r>
                <a:rPr lang="en-US" sz="12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2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K</a:t>
              </a:r>
              <a:r>
                <a:rPr lang="en-US" sz="12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2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j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E823EC91-BF5D-4FAA-B3F6-D68E60EDB5F6}"/>
              </a:ext>
            </a:extLst>
          </p:cNvPr>
          <p:cNvSpPr/>
          <p:nvPr/>
        </p:nvSpPr>
        <p:spPr>
          <a:xfrm>
            <a:off x="3434522" y="6914092"/>
            <a:ext cx="661029" cy="489745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1ABBCED-29BC-4342-86BB-A193E4BDD7B5}"/>
              </a:ext>
            </a:extLst>
          </p:cNvPr>
          <p:cNvSpPr/>
          <p:nvPr/>
        </p:nvSpPr>
        <p:spPr>
          <a:xfrm>
            <a:off x="8147070" y="6896433"/>
            <a:ext cx="661029" cy="489745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CAACA9-9B2B-4BF8-BCAE-339AB98CEA2D}"/>
              </a:ext>
            </a:extLst>
          </p:cNvPr>
          <p:cNvSpPr txBox="1"/>
          <p:nvPr/>
        </p:nvSpPr>
        <p:spPr>
          <a:xfrm>
            <a:off x="0" y="4334648"/>
            <a:ext cx="41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F45DE3D-646D-42D2-B887-FE34368AFE63}"/>
              </a:ext>
            </a:extLst>
          </p:cNvPr>
          <p:cNvSpPr txBox="1"/>
          <p:nvPr/>
        </p:nvSpPr>
        <p:spPr>
          <a:xfrm>
            <a:off x="-10767" y="9581678"/>
            <a:ext cx="41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544FD8B-C0C5-4DD2-A812-EB9769198816}"/>
              </a:ext>
            </a:extLst>
          </p:cNvPr>
          <p:cNvSpPr/>
          <p:nvPr/>
        </p:nvSpPr>
        <p:spPr>
          <a:xfrm>
            <a:off x="4191969" y="6437303"/>
            <a:ext cx="3829365" cy="1296929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3735CA2B-D64D-4CAE-A2AA-A6CE71AD721C}"/>
              </a:ext>
            </a:extLst>
          </p:cNvPr>
          <p:cNvSpPr/>
          <p:nvPr/>
        </p:nvSpPr>
        <p:spPr>
          <a:xfrm>
            <a:off x="5245627" y="2846449"/>
            <a:ext cx="1622066" cy="1296929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6BF6D3EE-106F-439A-9319-FD4B0831C71B}"/>
              </a:ext>
            </a:extLst>
          </p:cNvPr>
          <p:cNvSpPr/>
          <p:nvPr/>
        </p:nvSpPr>
        <p:spPr>
          <a:xfrm>
            <a:off x="5227490" y="428074"/>
            <a:ext cx="1622066" cy="1296929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lowchart: Data 129">
            <a:extLst>
              <a:ext uri="{FF2B5EF4-FFF2-40B4-BE49-F238E27FC236}">
                <a16:creationId xmlns:a16="http://schemas.microsoft.com/office/drawing/2014/main" id="{74C8B2B6-2E5C-45B3-B9B6-8841405CD935}"/>
              </a:ext>
            </a:extLst>
          </p:cNvPr>
          <p:cNvSpPr/>
          <p:nvPr/>
        </p:nvSpPr>
        <p:spPr>
          <a:xfrm>
            <a:off x="7698429" y="9629742"/>
            <a:ext cx="2873368" cy="1395713"/>
          </a:xfrm>
          <a:prstGeom prst="flowChartInputOutpu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C26318F3-B61A-4CB3-9F52-54164B59FA5B}"/>
              </a:ext>
            </a:extLst>
          </p:cNvPr>
          <p:cNvSpPr/>
          <p:nvPr/>
        </p:nvSpPr>
        <p:spPr>
          <a:xfrm>
            <a:off x="8021335" y="10657722"/>
            <a:ext cx="191558" cy="1582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22D4794F-8658-4DE0-8BE0-B47995F3B6A8}"/>
              </a:ext>
            </a:extLst>
          </p:cNvPr>
          <p:cNvSpPr/>
          <p:nvPr/>
        </p:nvSpPr>
        <p:spPr>
          <a:xfrm>
            <a:off x="8373671" y="9899645"/>
            <a:ext cx="191558" cy="1582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90FFC2FF-7E3D-4C74-AE57-4599204C8199}"/>
              </a:ext>
            </a:extLst>
          </p:cNvPr>
          <p:cNvSpPr/>
          <p:nvPr/>
        </p:nvSpPr>
        <p:spPr>
          <a:xfrm>
            <a:off x="9024930" y="9984025"/>
            <a:ext cx="191558" cy="1582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BB1A7DB-C7A6-4DE3-8E6B-D6D7AA64DE17}"/>
              </a:ext>
            </a:extLst>
          </p:cNvPr>
          <p:cNvSpPr/>
          <p:nvPr/>
        </p:nvSpPr>
        <p:spPr>
          <a:xfrm>
            <a:off x="8680163" y="10323231"/>
            <a:ext cx="191558" cy="158263"/>
          </a:xfrm>
          <a:prstGeom prst="ellipse">
            <a:avLst/>
          </a:prstGeom>
          <a:solidFill>
            <a:srgbClr val="E87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79E2FFD-581B-47B8-A9FD-9E2F2CE0BAA4}"/>
              </a:ext>
            </a:extLst>
          </p:cNvPr>
          <p:cNvCxnSpPr>
            <a:cxnSpLocks/>
            <a:stCxn id="131" idx="7"/>
            <a:endCxn id="134" idx="2"/>
          </p:cNvCxnSpPr>
          <p:nvPr/>
        </p:nvCxnSpPr>
        <p:spPr>
          <a:xfrm flipV="1">
            <a:off x="8184840" y="10402363"/>
            <a:ext cx="495323" cy="278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AF8D042-47E2-445D-9818-F12DC9A37BD9}"/>
              </a:ext>
            </a:extLst>
          </p:cNvPr>
          <p:cNvCxnSpPr>
            <a:stCxn id="132" idx="5"/>
            <a:endCxn id="134" idx="1"/>
          </p:cNvCxnSpPr>
          <p:nvPr/>
        </p:nvCxnSpPr>
        <p:spPr>
          <a:xfrm>
            <a:off x="8537176" y="10034731"/>
            <a:ext cx="171040" cy="311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6C8AA97F-9870-411C-A3E0-FD6268CF4E25}"/>
              </a:ext>
            </a:extLst>
          </p:cNvPr>
          <p:cNvSpPr/>
          <p:nvPr/>
        </p:nvSpPr>
        <p:spPr>
          <a:xfrm rot="699369">
            <a:off x="9125459" y="10555618"/>
            <a:ext cx="191558" cy="158263"/>
          </a:xfrm>
          <a:prstGeom prst="ellipse">
            <a:avLst/>
          </a:prstGeom>
          <a:solidFill>
            <a:srgbClr val="E87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0567B63-350D-4EBE-9852-45A4DE6BC686}"/>
              </a:ext>
            </a:extLst>
          </p:cNvPr>
          <p:cNvCxnSpPr>
            <a:cxnSpLocks/>
            <a:stCxn id="133" idx="4"/>
            <a:endCxn id="137" idx="1"/>
          </p:cNvCxnSpPr>
          <p:nvPr/>
        </p:nvCxnSpPr>
        <p:spPr>
          <a:xfrm>
            <a:off x="9120709" y="10142287"/>
            <a:ext cx="45831" cy="424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D6922D57-EFE1-41DE-80BC-7ADF122EB56D}"/>
              </a:ext>
            </a:extLst>
          </p:cNvPr>
          <p:cNvSpPr/>
          <p:nvPr/>
        </p:nvSpPr>
        <p:spPr>
          <a:xfrm>
            <a:off x="9732359" y="9682523"/>
            <a:ext cx="191558" cy="1582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2CDCCDD0-13F8-471F-B658-AD2B90679EE7}"/>
              </a:ext>
            </a:extLst>
          </p:cNvPr>
          <p:cNvSpPr/>
          <p:nvPr/>
        </p:nvSpPr>
        <p:spPr>
          <a:xfrm>
            <a:off x="10108979" y="9869597"/>
            <a:ext cx="191558" cy="1582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EB6DA694-7A4A-4E53-992A-173C8CC92440}"/>
              </a:ext>
            </a:extLst>
          </p:cNvPr>
          <p:cNvSpPr/>
          <p:nvPr/>
        </p:nvSpPr>
        <p:spPr>
          <a:xfrm>
            <a:off x="9853455" y="10481494"/>
            <a:ext cx="191558" cy="1582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94DC5904-53B0-4885-8AE3-F6179D5A481E}"/>
              </a:ext>
            </a:extLst>
          </p:cNvPr>
          <p:cNvSpPr/>
          <p:nvPr/>
        </p:nvSpPr>
        <p:spPr>
          <a:xfrm rot="699369">
            <a:off x="9636580" y="10179662"/>
            <a:ext cx="191558" cy="158263"/>
          </a:xfrm>
          <a:prstGeom prst="ellipse">
            <a:avLst/>
          </a:prstGeom>
          <a:solidFill>
            <a:srgbClr val="E87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48C70BF-37AC-4B0B-BFA9-B0105C682AAA}"/>
              </a:ext>
            </a:extLst>
          </p:cNvPr>
          <p:cNvCxnSpPr>
            <a:cxnSpLocks/>
            <a:stCxn id="142" idx="0"/>
            <a:endCxn id="139" idx="4"/>
          </p:cNvCxnSpPr>
          <p:nvPr/>
        </p:nvCxnSpPr>
        <p:spPr>
          <a:xfrm flipV="1">
            <a:off x="9748807" y="9840786"/>
            <a:ext cx="79331" cy="340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EB96C58-DD5D-4BC7-8305-E28E6C4E49A7}"/>
              </a:ext>
            </a:extLst>
          </p:cNvPr>
          <p:cNvCxnSpPr>
            <a:cxnSpLocks/>
            <a:stCxn id="140" idx="3"/>
            <a:endCxn id="142" idx="7"/>
          </p:cNvCxnSpPr>
          <p:nvPr/>
        </p:nvCxnSpPr>
        <p:spPr>
          <a:xfrm flipH="1">
            <a:off x="9810319" y="10004683"/>
            <a:ext cx="326713" cy="212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1A32415-1516-4EB9-8C26-FA96FF107A56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9759005" y="10332985"/>
            <a:ext cx="122503" cy="17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lowchart: Data 145">
            <a:extLst>
              <a:ext uri="{FF2B5EF4-FFF2-40B4-BE49-F238E27FC236}">
                <a16:creationId xmlns:a16="http://schemas.microsoft.com/office/drawing/2014/main" id="{03A771F8-9883-496F-B35B-F04F3951B962}"/>
              </a:ext>
            </a:extLst>
          </p:cNvPr>
          <p:cNvSpPr/>
          <p:nvPr/>
        </p:nvSpPr>
        <p:spPr>
          <a:xfrm>
            <a:off x="7637922" y="11072778"/>
            <a:ext cx="2873368" cy="1395713"/>
          </a:xfrm>
          <a:prstGeom prst="flowChartInputOutpu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44046624-0DCB-4688-A6B0-D0D285C19B83}"/>
              </a:ext>
            </a:extLst>
          </p:cNvPr>
          <p:cNvSpPr/>
          <p:nvPr/>
        </p:nvSpPr>
        <p:spPr>
          <a:xfrm>
            <a:off x="8021335" y="12058415"/>
            <a:ext cx="191558" cy="1582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CD76935A-908D-48C3-B9D3-5FCF3FE764EA}"/>
              </a:ext>
            </a:extLst>
          </p:cNvPr>
          <p:cNvSpPr/>
          <p:nvPr/>
        </p:nvSpPr>
        <p:spPr>
          <a:xfrm>
            <a:off x="8282683" y="11351040"/>
            <a:ext cx="191558" cy="1582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4DF4558-B7A6-41E8-B272-4131846EB726}"/>
              </a:ext>
            </a:extLst>
          </p:cNvPr>
          <p:cNvSpPr/>
          <p:nvPr/>
        </p:nvSpPr>
        <p:spPr>
          <a:xfrm>
            <a:off x="9012952" y="11374278"/>
            <a:ext cx="191558" cy="1582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E20CEA47-DB0B-44C9-85F2-36923E3688AE}"/>
              </a:ext>
            </a:extLst>
          </p:cNvPr>
          <p:cNvSpPr/>
          <p:nvPr/>
        </p:nvSpPr>
        <p:spPr>
          <a:xfrm>
            <a:off x="8589175" y="11774626"/>
            <a:ext cx="191558" cy="158263"/>
          </a:xfrm>
          <a:prstGeom prst="ellipse">
            <a:avLst/>
          </a:prstGeom>
          <a:solidFill>
            <a:srgbClr val="E87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EB85B7C6-4F9E-4B1A-BF85-B8F570D5A84E}"/>
              </a:ext>
            </a:extLst>
          </p:cNvPr>
          <p:cNvSpPr/>
          <p:nvPr/>
        </p:nvSpPr>
        <p:spPr>
          <a:xfrm rot="699369">
            <a:off x="9108731" y="11979284"/>
            <a:ext cx="191558" cy="158263"/>
          </a:xfrm>
          <a:prstGeom prst="ellipse">
            <a:avLst/>
          </a:prstGeom>
          <a:solidFill>
            <a:srgbClr val="E87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 dirty="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70F22DDD-411B-44BB-968C-C6ABD662554E}"/>
              </a:ext>
            </a:extLst>
          </p:cNvPr>
          <p:cNvSpPr/>
          <p:nvPr/>
        </p:nvSpPr>
        <p:spPr>
          <a:xfrm>
            <a:off x="9641371" y="11133918"/>
            <a:ext cx="191558" cy="1582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A86A02B5-8A50-4C8A-A812-99EE6E483432}"/>
              </a:ext>
            </a:extLst>
          </p:cNvPr>
          <p:cNvSpPr/>
          <p:nvPr/>
        </p:nvSpPr>
        <p:spPr>
          <a:xfrm>
            <a:off x="10017990" y="11320991"/>
            <a:ext cx="191558" cy="1582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685D1F48-0AB8-467A-AD09-C5C33F35CDA0}"/>
              </a:ext>
            </a:extLst>
          </p:cNvPr>
          <p:cNvSpPr/>
          <p:nvPr/>
        </p:nvSpPr>
        <p:spPr>
          <a:xfrm>
            <a:off x="9762467" y="11932889"/>
            <a:ext cx="191558" cy="1582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1F2A9351-0E9C-42DA-ADC4-D86AC4E5BD48}"/>
              </a:ext>
            </a:extLst>
          </p:cNvPr>
          <p:cNvSpPr/>
          <p:nvPr/>
        </p:nvSpPr>
        <p:spPr>
          <a:xfrm rot="699369">
            <a:off x="9545592" y="11631057"/>
            <a:ext cx="191558" cy="158263"/>
          </a:xfrm>
          <a:prstGeom prst="ellipse">
            <a:avLst/>
          </a:prstGeom>
          <a:solidFill>
            <a:srgbClr val="E87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65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C8D01104-366B-4D79-ABCC-77847A7D17A0}"/>
              </a:ext>
            </a:extLst>
          </p:cNvPr>
          <p:cNvCxnSpPr>
            <a:cxnSpLocks/>
            <a:stCxn id="154" idx="2"/>
            <a:endCxn id="150" idx="7"/>
          </p:cNvCxnSpPr>
          <p:nvPr/>
        </p:nvCxnSpPr>
        <p:spPr>
          <a:xfrm flipH="1" flipV="1">
            <a:off x="8752680" y="11797803"/>
            <a:ext cx="1009787" cy="21421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E73A05F-1C05-43CB-8D9E-923207A9487C}"/>
              </a:ext>
            </a:extLst>
          </p:cNvPr>
          <p:cNvCxnSpPr>
            <a:cxnSpLocks/>
            <a:stCxn id="150" idx="7"/>
            <a:endCxn id="149" idx="3"/>
          </p:cNvCxnSpPr>
          <p:nvPr/>
        </p:nvCxnSpPr>
        <p:spPr>
          <a:xfrm flipV="1">
            <a:off x="8752680" y="11509364"/>
            <a:ext cx="288325" cy="2884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585ACB9-A60C-4CA2-AEAB-87D7E78DE749}"/>
              </a:ext>
            </a:extLst>
          </p:cNvPr>
          <p:cNvCxnSpPr>
            <a:cxnSpLocks/>
            <a:stCxn id="151" idx="2"/>
            <a:endCxn id="147" idx="6"/>
          </p:cNvCxnSpPr>
          <p:nvPr/>
        </p:nvCxnSpPr>
        <p:spPr>
          <a:xfrm flipH="1">
            <a:off x="8212893" y="12039606"/>
            <a:ext cx="897814" cy="979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14A90E4-43EA-4F1B-8DCC-4A2851090880}"/>
              </a:ext>
            </a:extLst>
          </p:cNvPr>
          <p:cNvCxnSpPr>
            <a:cxnSpLocks/>
            <a:stCxn id="150" idx="7"/>
            <a:endCxn id="153" idx="2"/>
          </p:cNvCxnSpPr>
          <p:nvPr/>
        </p:nvCxnSpPr>
        <p:spPr>
          <a:xfrm flipV="1">
            <a:off x="8752680" y="11400123"/>
            <a:ext cx="1265311" cy="3976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1513EE24-0F49-4E81-A0FF-9C785C4CAF84}"/>
              </a:ext>
            </a:extLst>
          </p:cNvPr>
          <p:cNvGrpSpPr/>
          <p:nvPr/>
        </p:nvGrpSpPr>
        <p:grpSpPr>
          <a:xfrm>
            <a:off x="75340" y="9899645"/>
            <a:ext cx="3834763" cy="2664267"/>
            <a:chOff x="704487" y="3736015"/>
            <a:chExt cx="4225996" cy="2973280"/>
          </a:xfrm>
        </p:grpSpPr>
        <p:pic>
          <p:nvPicPr>
            <p:cNvPr id="161" name="Picture 2">
              <a:extLst>
                <a:ext uri="{FF2B5EF4-FFF2-40B4-BE49-F238E27FC236}">
                  <a16:creationId xmlns:a16="http://schemas.microsoft.com/office/drawing/2014/main" id="{B9908BEF-1F04-4A3F-B83C-4371180082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196" y="3736015"/>
              <a:ext cx="4165287" cy="2862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A9426960-547B-4F47-94A6-CD915EFD881D}"/>
                </a:ext>
              </a:extLst>
            </p:cNvPr>
            <p:cNvSpPr txBox="1"/>
            <p:nvPr/>
          </p:nvSpPr>
          <p:spPr>
            <a:xfrm>
              <a:off x="2770473" y="6458585"/>
              <a:ext cx="524503" cy="2507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2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 </a:t>
              </a:r>
              <a:r>
                <a:rPr lang="en-US" sz="1029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029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endParaRPr lang="en-US" sz="1029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62834712-DC5D-45F4-A859-378865DEEEA1}"/>
                </a:ext>
              </a:extLst>
            </p:cNvPr>
            <p:cNvSpPr txBox="1"/>
            <p:nvPr/>
          </p:nvSpPr>
          <p:spPr>
            <a:xfrm rot="16200000">
              <a:off x="609269" y="4913629"/>
              <a:ext cx="441146" cy="2507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2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CDF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A1B38AE2-7C4F-45DE-BA79-B97E12658118}"/>
                </a:ext>
              </a:extLst>
            </p:cNvPr>
            <p:cNvSpPr txBox="1"/>
            <p:nvPr/>
          </p:nvSpPr>
          <p:spPr>
            <a:xfrm>
              <a:off x="3326635" y="6037648"/>
              <a:ext cx="628698" cy="223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1371"/>
                </a:spcAft>
              </a:pPr>
              <a:r>
                <a:rPr lang="en-US" sz="857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Threshold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7E78E51-21E4-4A41-ADF5-0021BE26DB10}"/>
                </a:ext>
              </a:extLst>
            </p:cNvPr>
            <p:cNvSpPr txBox="1"/>
            <p:nvPr/>
          </p:nvSpPr>
          <p:spPr>
            <a:xfrm>
              <a:off x="1136554" y="5528676"/>
              <a:ext cx="668773" cy="223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686"/>
                </a:spcAft>
              </a:pPr>
              <a:r>
                <a:rPr lang="en-US" sz="857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  <a:r>
                <a:rPr lang="en-US" sz="857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bind </a:t>
              </a:r>
              <a:r>
                <a:rPr lang="en-US" sz="857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= 0.16</a:t>
              </a: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7D9CCC73-4632-4F72-BD66-692EADE6429F}"/>
              </a:ext>
            </a:extLst>
          </p:cNvPr>
          <p:cNvSpPr txBox="1"/>
          <p:nvPr/>
        </p:nvSpPr>
        <p:spPr>
          <a:xfrm>
            <a:off x="5005987" y="10082733"/>
            <a:ext cx="1332300" cy="27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(i,j)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 Threshold</a:t>
            </a:r>
          </a:p>
        </p:txBody>
      </p:sp>
      <p:sp>
        <p:nvSpPr>
          <p:cNvPr id="169" name="Arrow: Right 168">
            <a:extLst>
              <a:ext uri="{FF2B5EF4-FFF2-40B4-BE49-F238E27FC236}">
                <a16:creationId xmlns:a16="http://schemas.microsoft.com/office/drawing/2014/main" id="{4069BAD4-D61B-486E-BBC0-788509610EA0}"/>
              </a:ext>
            </a:extLst>
          </p:cNvPr>
          <p:cNvSpPr/>
          <p:nvPr/>
        </p:nvSpPr>
        <p:spPr>
          <a:xfrm>
            <a:off x="3954036" y="10755656"/>
            <a:ext cx="661029" cy="489745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B611AC7-BDBE-4991-A496-86C76BDF530D}"/>
              </a:ext>
            </a:extLst>
          </p:cNvPr>
          <p:cNvCxnSpPr>
            <a:cxnSpLocks/>
          </p:cNvCxnSpPr>
          <p:nvPr/>
        </p:nvCxnSpPr>
        <p:spPr>
          <a:xfrm>
            <a:off x="5927184" y="10634749"/>
            <a:ext cx="6138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E53AD19A-F6EF-4B9A-82AA-211FC090FA0F}"/>
              </a:ext>
            </a:extLst>
          </p:cNvPr>
          <p:cNvSpPr txBox="1"/>
          <p:nvPr/>
        </p:nvSpPr>
        <p:spPr>
          <a:xfrm>
            <a:off x="5060034" y="11268411"/>
            <a:ext cx="1332300" cy="27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(i,j)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Threshold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1621C85-BDA2-41BF-9E70-5F709486D28F}"/>
              </a:ext>
            </a:extLst>
          </p:cNvPr>
          <p:cNvCxnSpPr>
            <a:cxnSpLocks/>
          </p:cNvCxnSpPr>
          <p:nvPr/>
        </p:nvCxnSpPr>
        <p:spPr>
          <a:xfrm flipH="1">
            <a:off x="6004999" y="11853757"/>
            <a:ext cx="62529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FEA0BA59-32CD-4FC5-925F-EF372644158D}"/>
              </a:ext>
            </a:extLst>
          </p:cNvPr>
          <p:cNvSpPr txBox="1"/>
          <p:nvPr/>
        </p:nvSpPr>
        <p:spPr>
          <a:xfrm>
            <a:off x="4783399" y="10501450"/>
            <a:ext cx="1332300" cy="27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Positive Edge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DE15FEF-2444-4B8D-80BE-186993A7B567}"/>
              </a:ext>
            </a:extLst>
          </p:cNvPr>
          <p:cNvSpPr txBox="1"/>
          <p:nvPr/>
        </p:nvSpPr>
        <p:spPr>
          <a:xfrm>
            <a:off x="4783399" y="11693388"/>
            <a:ext cx="1332300" cy="27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Negative Edge</a:t>
            </a:r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72BBACB4-053D-465C-A23D-D93CC73C9A95}"/>
              </a:ext>
            </a:extLst>
          </p:cNvPr>
          <p:cNvSpPr/>
          <p:nvPr/>
        </p:nvSpPr>
        <p:spPr>
          <a:xfrm>
            <a:off x="4715437" y="9978776"/>
            <a:ext cx="2086497" cy="936964"/>
          </a:xfrm>
          <a:prstGeom prst="round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4CB72537-7E0B-41A9-9313-F69E1D57EE17}"/>
              </a:ext>
            </a:extLst>
          </p:cNvPr>
          <p:cNvSpPr/>
          <p:nvPr/>
        </p:nvSpPr>
        <p:spPr>
          <a:xfrm>
            <a:off x="4707725" y="11185603"/>
            <a:ext cx="2086497" cy="936964"/>
          </a:xfrm>
          <a:prstGeom prst="roundRect">
            <a:avLst/>
          </a:prstGeom>
          <a:noFill/>
          <a:ln w="317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Arrow: Right 180">
            <a:extLst>
              <a:ext uri="{FF2B5EF4-FFF2-40B4-BE49-F238E27FC236}">
                <a16:creationId xmlns:a16="http://schemas.microsoft.com/office/drawing/2014/main" id="{ABC8AA4D-830E-4894-9236-4F4A69D24239}"/>
              </a:ext>
            </a:extLst>
          </p:cNvPr>
          <p:cNvSpPr/>
          <p:nvPr/>
        </p:nvSpPr>
        <p:spPr>
          <a:xfrm>
            <a:off x="6919667" y="10827169"/>
            <a:ext cx="661029" cy="489745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F0C8ACE-D49F-4A33-8DE6-E0922959EE71}"/>
              </a:ext>
            </a:extLst>
          </p:cNvPr>
          <p:cNvSpPr txBox="1"/>
          <p:nvPr/>
        </p:nvSpPr>
        <p:spPr>
          <a:xfrm>
            <a:off x="994296" y="26690"/>
            <a:ext cx="2316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 BindingDB data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23F527B-FC18-4804-AA31-D1E26460212D}"/>
              </a:ext>
            </a:extLst>
          </p:cNvPr>
          <p:cNvSpPr txBox="1"/>
          <p:nvPr/>
        </p:nvSpPr>
        <p:spPr>
          <a:xfrm>
            <a:off x="1598050" y="3888367"/>
            <a:ext cx="162206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Annotations (k)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6231B38-9080-445A-8491-15FDE27F4D03}"/>
              </a:ext>
            </a:extLst>
          </p:cNvPr>
          <p:cNvSpPr txBox="1"/>
          <p:nvPr/>
        </p:nvSpPr>
        <p:spPr>
          <a:xfrm rot="16200000">
            <a:off x="-64736" y="2077746"/>
            <a:ext cx="63655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4761B26-94BF-4144-BC3B-0CB4C2CF0F66}"/>
              </a:ext>
            </a:extLst>
          </p:cNvPr>
          <p:cNvSpPr txBox="1"/>
          <p:nvPr/>
        </p:nvSpPr>
        <p:spPr>
          <a:xfrm rot="16200000">
            <a:off x="6788773" y="884093"/>
            <a:ext cx="63655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D54A6F7-C850-4956-B1FD-BB1216D7B56E}"/>
              </a:ext>
            </a:extLst>
          </p:cNvPr>
          <p:cNvSpPr txBox="1"/>
          <p:nvPr/>
        </p:nvSpPr>
        <p:spPr>
          <a:xfrm>
            <a:off x="8021335" y="2267664"/>
            <a:ext cx="86324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Annotations (k)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6B37B4E-5421-4D30-AA27-7B4C2514D63B}"/>
              </a:ext>
            </a:extLst>
          </p:cNvPr>
          <p:cNvSpPr txBox="1"/>
          <p:nvPr/>
        </p:nvSpPr>
        <p:spPr>
          <a:xfrm>
            <a:off x="1139029" y="4479597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Copulas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D8D5915-2E5D-425E-89EE-241367581412}"/>
              </a:ext>
            </a:extLst>
          </p:cNvPr>
          <p:cNvSpPr txBox="1"/>
          <p:nvPr/>
        </p:nvSpPr>
        <p:spPr>
          <a:xfrm>
            <a:off x="1403165" y="4698082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Spearman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8CAEF74-6BB8-47CE-9DE4-D2372A999F81}"/>
              </a:ext>
            </a:extLst>
          </p:cNvPr>
          <p:cNvSpPr txBox="1"/>
          <p:nvPr/>
        </p:nvSpPr>
        <p:spPr>
          <a:xfrm>
            <a:off x="1385573" y="7105041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Spearman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-0.47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7A3FCA-7149-41C7-9817-08B27A4F57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0164" y="2587579"/>
            <a:ext cx="2316808" cy="2394726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1D8BDE65-4D88-420D-9A0B-8310274DFD27}"/>
              </a:ext>
            </a:extLst>
          </p:cNvPr>
          <p:cNvSpPr txBox="1"/>
          <p:nvPr/>
        </p:nvSpPr>
        <p:spPr>
          <a:xfrm rot="16200000">
            <a:off x="6808730" y="3465741"/>
            <a:ext cx="63655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492740B-B6D5-4392-8938-58354583D579}"/>
              </a:ext>
            </a:extLst>
          </p:cNvPr>
          <p:cNvSpPr txBox="1"/>
          <p:nvPr/>
        </p:nvSpPr>
        <p:spPr>
          <a:xfrm>
            <a:off x="8117114" y="4962833"/>
            <a:ext cx="86324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Annotations (k)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48E647E-2FDD-43B5-BE01-E64DB0E2A5B6}"/>
              </a:ext>
            </a:extLst>
          </p:cNvPr>
          <p:cNvSpPr txBox="1"/>
          <p:nvPr/>
        </p:nvSpPr>
        <p:spPr>
          <a:xfrm>
            <a:off x="1755489" y="6921515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58E2EF6-02A6-47F8-B1FD-DF94E8FC1255}"/>
              </a:ext>
            </a:extLst>
          </p:cNvPr>
          <p:cNvSpPr txBox="1"/>
          <p:nvPr/>
        </p:nvSpPr>
        <p:spPr>
          <a:xfrm rot="16200000">
            <a:off x="-97598" y="5774705"/>
            <a:ext cx="425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sz="12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BA40881-C3DF-43C1-A9F2-3BD5023296A1}"/>
              </a:ext>
            </a:extLst>
          </p:cNvPr>
          <p:cNvSpPr txBox="1"/>
          <p:nvPr/>
        </p:nvSpPr>
        <p:spPr>
          <a:xfrm rot="16200000">
            <a:off x="-86080" y="8092613"/>
            <a:ext cx="425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sz="12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DDFB392-68CA-4EAE-ADAC-3EB97494E40F}"/>
              </a:ext>
            </a:extLst>
          </p:cNvPr>
          <p:cNvSpPr txBox="1"/>
          <p:nvPr/>
        </p:nvSpPr>
        <p:spPr>
          <a:xfrm>
            <a:off x="1746333" y="9320619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122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150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37</cp:revision>
  <dcterms:created xsi:type="dcterms:W3CDTF">2021-10-25T20:58:05Z</dcterms:created>
  <dcterms:modified xsi:type="dcterms:W3CDTF">2021-10-25T22:46:43Z</dcterms:modified>
</cp:coreProperties>
</file>