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19202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718C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75" d="100"/>
          <a:sy n="75" d="100"/>
        </p:scale>
        <p:origin x="21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4938" y="1143000"/>
            <a:ext cx="4048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4938" y="1143000"/>
            <a:ext cx="4048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2394374"/>
            <a:ext cx="16322040" cy="5093547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7684348"/>
            <a:ext cx="14401800" cy="3532292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0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778933"/>
            <a:ext cx="4140518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778933"/>
            <a:ext cx="12181523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3647444"/>
            <a:ext cx="16562070" cy="6085839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9790858"/>
            <a:ext cx="16562070" cy="3200399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8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3894667"/>
            <a:ext cx="816102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3894667"/>
            <a:ext cx="816102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0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778936"/>
            <a:ext cx="1656207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3586481"/>
            <a:ext cx="8123514" cy="1757679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5344160"/>
            <a:ext cx="8123514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3586481"/>
            <a:ext cx="8163521" cy="1757679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5344160"/>
            <a:ext cx="816352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5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75360"/>
            <a:ext cx="6193274" cy="341376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2106510"/>
            <a:ext cx="9721215" cy="10397067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389120"/>
            <a:ext cx="6193274" cy="8131388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1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75360"/>
            <a:ext cx="6193274" cy="341376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2106510"/>
            <a:ext cx="9721215" cy="10397067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389120"/>
            <a:ext cx="6193274" cy="8131388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8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778936"/>
            <a:ext cx="1656207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3894667"/>
            <a:ext cx="1656207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3560217"/>
            <a:ext cx="43205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3560217"/>
            <a:ext cx="64808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3560217"/>
            <a:ext cx="43205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333111A4-44D5-4B88-9B68-D33670738DE9}"/>
              </a:ext>
            </a:extLst>
          </p:cNvPr>
          <p:cNvSpPr txBox="1"/>
          <p:nvPr/>
        </p:nvSpPr>
        <p:spPr>
          <a:xfrm>
            <a:off x="6183666" y="9262750"/>
            <a:ext cx="285646" cy="62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9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C011BF-D554-4DEF-8F11-6E8075E15828}"/>
              </a:ext>
            </a:extLst>
          </p:cNvPr>
          <p:cNvGrpSpPr/>
          <p:nvPr/>
        </p:nvGrpSpPr>
        <p:grpSpPr>
          <a:xfrm>
            <a:off x="116098" y="41929"/>
            <a:ext cx="17629986" cy="9007101"/>
            <a:chOff x="-1969545" y="-42563"/>
            <a:chExt cx="17156495" cy="84379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830D696-C774-40D4-9AD6-DFEB260AB56C}"/>
                </a:ext>
              </a:extLst>
            </p:cNvPr>
            <p:cNvGrpSpPr/>
            <p:nvPr/>
          </p:nvGrpSpPr>
          <p:grpSpPr>
            <a:xfrm>
              <a:off x="3743586" y="5673275"/>
              <a:ext cx="7208778" cy="2722114"/>
              <a:chOff x="-75380" y="22339113"/>
              <a:chExt cx="6348952" cy="227006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AA39F3-E119-405A-9DF7-8B2C20E36F94}"/>
                  </a:ext>
                </a:extLst>
              </p:cNvPr>
              <p:cNvSpPr txBox="1"/>
              <p:nvPr/>
            </p:nvSpPr>
            <p:spPr>
              <a:xfrm>
                <a:off x="-58617" y="22853062"/>
                <a:ext cx="874866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Binding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AC2F5CF-5290-4C98-A4AA-9C504EF169C6}"/>
                  </a:ext>
                </a:extLst>
              </p:cNvPr>
              <p:cNvSpPr txBox="1"/>
              <p:nvPr/>
            </p:nvSpPr>
            <p:spPr>
              <a:xfrm>
                <a:off x="-75380" y="23279351"/>
                <a:ext cx="1292537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Non-binding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AC18C5C5-F37A-44C0-BA6E-DCDD4874ED92}"/>
                  </a:ext>
                </a:extLst>
              </p:cNvPr>
              <p:cNvGrpSpPr/>
              <p:nvPr/>
            </p:nvGrpSpPr>
            <p:grpSpPr>
              <a:xfrm>
                <a:off x="1246603" y="22339113"/>
                <a:ext cx="1007396" cy="1395410"/>
                <a:chOff x="1305640" y="21817618"/>
                <a:chExt cx="1007397" cy="1332186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6635135-280C-43DD-BF00-4960E22AD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1422" y="22205451"/>
                  <a:ext cx="14639" cy="944353"/>
                </a:xfrm>
                <a:prstGeom prst="line">
                  <a:avLst/>
                </a:prstGeom>
                <a:ln w="19050">
                  <a:solidFill>
                    <a:srgbClr val="A9D18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FAAB880D-8721-4BDA-980E-75A2670D5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42465" y="22165467"/>
                  <a:ext cx="0" cy="984337"/>
                </a:xfrm>
                <a:prstGeom prst="line">
                  <a:avLst/>
                </a:prstGeom>
                <a:ln w="19050">
                  <a:solidFill>
                    <a:srgbClr val="F4B18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B6CAD9A8-12BF-4DEE-8E64-A4E221CDDFA9}"/>
                    </a:ext>
                  </a:extLst>
                </p:cNvPr>
                <p:cNvSpPr/>
                <p:nvPr/>
              </p:nvSpPr>
              <p:spPr>
                <a:xfrm>
                  <a:off x="1305640" y="21817618"/>
                  <a:ext cx="320843" cy="272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23D55354-DB1A-4550-9205-43857D00CE64}"/>
                    </a:ext>
                  </a:extLst>
                </p:cNvPr>
                <p:cNvSpPr/>
                <p:nvPr/>
              </p:nvSpPr>
              <p:spPr>
                <a:xfrm>
                  <a:off x="1992194" y="21819893"/>
                  <a:ext cx="320843" cy="272716"/>
                </a:xfrm>
                <a:prstGeom prst="ellipse">
                  <a:avLst/>
                </a:prstGeom>
                <a:solidFill>
                  <a:srgbClr val="E8718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DF3E7DC5-E1E4-49C7-AE4B-2DF421DB6639}"/>
                  </a:ext>
                </a:extLst>
              </p:cNvPr>
              <p:cNvGrpSpPr/>
              <p:nvPr/>
            </p:nvGrpSpPr>
            <p:grpSpPr>
              <a:xfrm>
                <a:off x="2425562" y="22354797"/>
                <a:ext cx="1038262" cy="1393027"/>
                <a:chOff x="2484598" y="21832590"/>
                <a:chExt cx="1038263" cy="1329911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136980B8-8F4B-40F2-A0F3-E955FADF8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61246" y="22218148"/>
                  <a:ext cx="14639" cy="944353"/>
                </a:xfrm>
                <a:prstGeom prst="line">
                  <a:avLst/>
                </a:prstGeom>
                <a:ln w="19050">
                  <a:solidFill>
                    <a:srgbClr val="A9D18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BF515789-F73C-4901-8BA6-8ED3069C7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289" y="22178164"/>
                  <a:ext cx="0" cy="984337"/>
                </a:xfrm>
                <a:prstGeom prst="line">
                  <a:avLst/>
                </a:prstGeom>
                <a:ln w="19050">
                  <a:solidFill>
                    <a:srgbClr val="F4B18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4F49DE76-5D12-42DA-A815-8A9187D62A38}"/>
                    </a:ext>
                  </a:extLst>
                </p:cNvPr>
                <p:cNvSpPr/>
                <p:nvPr/>
              </p:nvSpPr>
              <p:spPr>
                <a:xfrm>
                  <a:off x="2484598" y="21832590"/>
                  <a:ext cx="320843" cy="272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717D390-8156-44BF-A5A1-830D610CBB87}"/>
                    </a:ext>
                  </a:extLst>
                </p:cNvPr>
                <p:cNvSpPr/>
                <p:nvPr/>
              </p:nvSpPr>
              <p:spPr>
                <a:xfrm>
                  <a:off x="3202018" y="21832590"/>
                  <a:ext cx="320843" cy="272716"/>
                </a:xfrm>
                <a:prstGeom prst="ellipse">
                  <a:avLst/>
                </a:prstGeom>
                <a:solidFill>
                  <a:srgbClr val="E8718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4A8C7292-3379-40F4-8F6D-16853063F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61246" y="22977835"/>
                  <a:ext cx="691042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1EE937F-1DE2-4A86-8FE6-4C7A3216D6DA}"/>
                  </a:ext>
                </a:extLst>
              </p:cNvPr>
              <p:cNvGrpSpPr/>
              <p:nvPr/>
            </p:nvGrpSpPr>
            <p:grpSpPr>
              <a:xfrm>
                <a:off x="3690529" y="22368265"/>
                <a:ext cx="1038262" cy="1393027"/>
                <a:chOff x="3749566" y="21845449"/>
                <a:chExt cx="1038263" cy="1329911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6C13777-2672-4679-A928-5395D8304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6214" y="22231007"/>
                  <a:ext cx="14639" cy="944353"/>
                </a:xfrm>
                <a:prstGeom prst="line">
                  <a:avLst/>
                </a:prstGeom>
                <a:ln w="19050">
                  <a:solidFill>
                    <a:srgbClr val="A9D18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31D93704-D16B-471A-874C-9C3C2FCD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7257" y="22191023"/>
                  <a:ext cx="0" cy="984337"/>
                </a:xfrm>
                <a:prstGeom prst="line">
                  <a:avLst/>
                </a:prstGeom>
                <a:ln w="19050">
                  <a:solidFill>
                    <a:srgbClr val="F4B18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8FAB4718-785F-4A1B-AB6A-CFAFF23E9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33533" y="22558852"/>
                  <a:ext cx="683723" cy="117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C5181B2-3DF8-4332-A16D-5B8F871964DC}"/>
                    </a:ext>
                  </a:extLst>
                </p:cNvPr>
                <p:cNvSpPr/>
                <p:nvPr/>
              </p:nvSpPr>
              <p:spPr>
                <a:xfrm>
                  <a:off x="3749566" y="21845449"/>
                  <a:ext cx="320843" cy="272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3B0BBCE1-46D3-40B2-B6B0-FAFB705D7B6A}"/>
                    </a:ext>
                  </a:extLst>
                </p:cNvPr>
                <p:cNvSpPr/>
                <p:nvPr/>
              </p:nvSpPr>
              <p:spPr>
                <a:xfrm>
                  <a:off x="4466986" y="21845449"/>
                  <a:ext cx="320843" cy="272716"/>
                </a:xfrm>
                <a:prstGeom prst="ellipse">
                  <a:avLst/>
                </a:prstGeom>
                <a:solidFill>
                  <a:srgbClr val="E8718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47083CCF-A8BA-4033-B5F4-6E3980ADD45D}"/>
                  </a:ext>
                </a:extLst>
              </p:cNvPr>
              <p:cNvGrpSpPr/>
              <p:nvPr/>
            </p:nvGrpSpPr>
            <p:grpSpPr>
              <a:xfrm>
                <a:off x="5102573" y="22373219"/>
                <a:ext cx="1038262" cy="1393027"/>
                <a:chOff x="5161610" y="21850179"/>
                <a:chExt cx="1038263" cy="1329911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DFCAE1-47CF-4ADC-AE7D-6F79EB2BB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38258" y="22235737"/>
                  <a:ext cx="14639" cy="944353"/>
                </a:xfrm>
                <a:prstGeom prst="line">
                  <a:avLst/>
                </a:prstGeom>
                <a:ln w="19050">
                  <a:solidFill>
                    <a:srgbClr val="A9D18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70CAA357-0136-4297-8A47-86C68CAE3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9301" y="22195753"/>
                  <a:ext cx="0" cy="984337"/>
                </a:xfrm>
                <a:prstGeom prst="line">
                  <a:avLst/>
                </a:prstGeom>
                <a:ln w="19050">
                  <a:solidFill>
                    <a:srgbClr val="F4B18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86FDFEF-B750-4767-B250-C55E40236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22031" y="22563582"/>
                  <a:ext cx="707269" cy="11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BA526833-EBBC-43D8-882C-8EE87E1D2B87}"/>
                    </a:ext>
                  </a:extLst>
                </p:cNvPr>
                <p:cNvSpPr/>
                <p:nvPr/>
              </p:nvSpPr>
              <p:spPr>
                <a:xfrm>
                  <a:off x="5161610" y="21850179"/>
                  <a:ext cx="320843" cy="272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13570BA2-41ED-41C4-AA2B-125FA5108D53}"/>
                    </a:ext>
                  </a:extLst>
                </p:cNvPr>
                <p:cNvSpPr/>
                <p:nvPr/>
              </p:nvSpPr>
              <p:spPr>
                <a:xfrm>
                  <a:off x="5879030" y="21850179"/>
                  <a:ext cx="320843" cy="272716"/>
                </a:xfrm>
                <a:prstGeom prst="ellipse">
                  <a:avLst/>
                </a:prstGeom>
                <a:solidFill>
                  <a:srgbClr val="E8718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6D43B984-6968-49AE-80C2-DF0C6A381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38258" y="22995424"/>
                  <a:ext cx="691042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D37C02CF-F225-4E55-9525-852C870CDE87}"/>
                      </a:ext>
                    </a:extLst>
                  </p:cNvPr>
                  <p:cNvSpPr txBox="1"/>
                  <p:nvPr/>
                </p:nvSpPr>
                <p:spPr>
                  <a:xfrm>
                    <a:off x="1187713" y="23890815"/>
                    <a:ext cx="1000784" cy="244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=(0,0)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D37C02CF-F225-4E55-9525-852C870CDE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713" y="23890815"/>
                    <a:ext cx="1000784" cy="2440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71" r="-628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6FAECE06-9EE8-47FC-9820-830F547D5D80}"/>
                      </a:ext>
                    </a:extLst>
                  </p:cNvPr>
                  <p:cNvSpPr txBox="1"/>
                  <p:nvPr/>
                </p:nvSpPr>
                <p:spPr>
                  <a:xfrm>
                    <a:off x="2426283" y="23890815"/>
                    <a:ext cx="1000784" cy="244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=(0,1)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6FAECE06-9EE8-47FC-9820-830F547D5D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6283" y="23890815"/>
                    <a:ext cx="1000784" cy="2440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1" r="-628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9131D66F-D12C-4FEF-A64F-69271721A5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20933" y="23893857"/>
                    <a:ext cx="1000784" cy="244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=(1,0)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9131D66F-D12C-4FEF-A64F-69271721A5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0933" y="23893857"/>
                    <a:ext cx="1000784" cy="24406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1" r="-628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FAB4ED6A-89E3-4779-BB93-B65EC12DF26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0421" y="23893857"/>
                    <a:ext cx="1000784" cy="244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=(1,1)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FAB4ED6A-89E3-4779-BB93-B65EC12DF2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0421" y="23893857"/>
                    <a:ext cx="1000784" cy="2440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71" r="-628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51F5C63-2328-4A58-A5B4-C707C50206D3}"/>
                  </a:ext>
                </a:extLst>
              </p:cNvPr>
              <p:cNvSpPr txBox="1"/>
              <p:nvPr/>
            </p:nvSpPr>
            <p:spPr>
              <a:xfrm>
                <a:off x="1187709" y="24288554"/>
                <a:ext cx="1034646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B1486B8-51F7-4B0E-8C03-B6AB5D897418}"/>
                  </a:ext>
                </a:extLst>
              </p:cNvPr>
              <p:cNvSpPr txBox="1"/>
              <p:nvPr/>
            </p:nvSpPr>
            <p:spPr>
              <a:xfrm>
                <a:off x="2482714" y="24288554"/>
                <a:ext cx="960362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3D0846AC-59E2-4BAC-B611-F1638C457A16}"/>
                  </a:ext>
                </a:extLst>
              </p:cNvPr>
              <p:cNvSpPr txBox="1"/>
              <p:nvPr/>
            </p:nvSpPr>
            <p:spPr>
              <a:xfrm>
                <a:off x="3870775" y="24285407"/>
                <a:ext cx="873464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EEB5411-DFD3-48ED-B05C-F8B35C67E0B1}"/>
                  </a:ext>
                </a:extLst>
              </p:cNvPr>
              <p:cNvSpPr txBox="1"/>
              <p:nvPr/>
            </p:nvSpPr>
            <p:spPr>
              <a:xfrm>
                <a:off x="4989445" y="24290595"/>
                <a:ext cx="1284127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Possible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3790FDD-A60D-4A84-87EA-9437A92263F1}"/>
                  </a:ext>
                </a:extLst>
              </p:cNvPr>
              <p:cNvSpPr txBox="1"/>
              <p:nvPr/>
            </p:nvSpPr>
            <p:spPr>
              <a:xfrm>
                <a:off x="-50274" y="24285407"/>
                <a:ext cx="1157985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</a:t>
                </a:r>
              </a:p>
            </p:txBody>
          </p:sp>
        </p:grpSp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3EFA28C1-78A3-47CB-A13A-DD2BC0CCA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04824" y="2312462"/>
              <a:ext cx="2582126" cy="761880"/>
            </a:xfrm>
            <a:prstGeom prst="rect">
              <a:avLst/>
            </a:prstGeom>
          </p:spPr>
        </p:pic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D402FF4B-5AF7-4B07-BD97-A58DCA694585}"/>
                </a:ext>
              </a:extLst>
            </p:cNvPr>
            <p:cNvGrpSpPr/>
            <p:nvPr/>
          </p:nvGrpSpPr>
          <p:grpSpPr>
            <a:xfrm>
              <a:off x="735289" y="187792"/>
              <a:ext cx="4913975" cy="5123849"/>
              <a:chOff x="1252293" y="16461395"/>
              <a:chExt cx="4913976" cy="4891687"/>
            </a:xfrm>
          </p:grpSpPr>
          <p:sp>
            <p:nvSpPr>
              <p:cNvPr id="2" name="Flowchart: Data 1">
                <a:extLst>
                  <a:ext uri="{FF2B5EF4-FFF2-40B4-BE49-F238E27FC236}">
                    <a16:creationId xmlns:a16="http://schemas.microsoft.com/office/drawing/2014/main" id="{232048D5-2134-4684-A695-F1931E566F7F}"/>
                  </a:ext>
                </a:extLst>
              </p:cNvPr>
              <p:cNvSpPr/>
              <p:nvPr/>
            </p:nvSpPr>
            <p:spPr>
              <a:xfrm>
                <a:off x="1353637" y="16461395"/>
                <a:ext cx="4812632" cy="2405071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1867034-5662-46AC-A35B-894A9EC6E5C2}"/>
                  </a:ext>
                </a:extLst>
              </p:cNvPr>
              <p:cNvSpPr/>
              <p:nvPr/>
            </p:nvSpPr>
            <p:spPr>
              <a:xfrm>
                <a:off x="1894475" y="18232794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06572AB-9A2D-4803-8988-A2832747AC4B}"/>
                  </a:ext>
                </a:extLst>
              </p:cNvPr>
              <p:cNvSpPr/>
              <p:nvPr/>
            </p:nvSpPr>
            <p:spPr>
              <a:xfrm>
                <a:off x="2484607" y="16926488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DD5039-8695-4A3D-8A3C-C49A9AA0BCF1}"/>
                  </a:ext>
                </a:extLst>
              </p:cNvPr>
              <p:cNvSpPr/>
              <p:nvPr/>
            </p:nvSpPr>
            <p:spPr>
              <a:xfrm>
                <a:off x="3575407" y="17071889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E38995-B021-41D5-852B-1A91A00A6AE7}"/>
                  </a:ext>
                </a:extLst>
              </p:cNvPr>
              <p:cNvSpPr/>
              <p:nvPr/>
            </p:nvSpPr>
            <p:spPr>
              <a:xfrm>
                <a:off x="2997953" y="17656404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FF8EBDA-AC58-4C90-8A0F-3EF34AF9748A}"/>
                  </a:ext>
                </a:extLst>
              </p:cNvPr>
              <p:cNvCxnSpPr>
                <a:cxnSpLocks/>
                <a:stCxn id="3" idx="7"/>
                <a:endCxn id="21" idx="2"/>
              </p:cNvCxnSpPr>
              <p:nvPr/>
            </p:nvCxnSpPr>
            <p:spPr>
              <a:xfrm flipV="1">
                <a:off x="2168331" y="17792763"/>
                <a:ext cx="829622" cy="479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24F4DAD-3686-46ED-8CD1-8D5655CD76F8}"/>
                  </a:ext>
                </a:extLst>
              </p:cNvPr>
              <p:cNvCxnSpPr>
                <a:stCxn id="18" idx="5"/>
                <a:endCxn id="21" idx="1"/>
              </p:cNvCxnSpPr>
              <p:nvPr/>
            </p:nvCxnSpPr>
            <p:spPr>
              <a:xfrm>
                <a:off x="2758463" y="17159266"/>
                <a:ext cx="286476" cy="537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C65EB14-8588-4E6E-B8EB-42DDE0AE437D}"/>
                  </a:ext>
                </a:extLst>
              </p:cNvPr>
              <p:cNvSpPr/>
              <p:nvPr/>
            </p:nvSpPr>
            <p:spPr>
              <a:xfrm rot="699369">
                <a:off x="3743784" y="18056849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94228C-3D9D-4CF3-B500-8470421D37FE}"/>
                  </a:ext>
                </a:extLst>
              </p:cNvPr>
              <p:cNvCxnSpPr>
                <a:cxnSpLocks/>
                <a:stCxn id="19" idx="4"/>
                <a:endCxn id="32" idx="1"/>
              </p:cNvCxnSpPr>
              <p:nvPr/>
            </p:nvCxnSpPr>
            <p:spPr>
              <a:xfrm>
                <a:off x="3735828" y="17344605"/>
                <a:ext cx="76762" cy="731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DAFE106-00D5-4BDB-B384-454A886CCBBE}"/>
                  </a:ext>
                </a:extLst>
              </p:cNvPr>
              <p:cNvSpPr/>
              <p:nvPr/>
            </p:nvSpPr>
            <p:spPr>
              <a:xfrm>
                <a:off x="4760286" y="16552347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8244DA0-9B8C-46BE-8F2C-AA16222A999C}"/>
                  </a:ext>
                </a:extLst>
              </p:cNvPr>
              <p:cNvSpPr/>
              <p:nvPr/>
            </p:nvSpPr>
            <p:spPr>
              <a:xfrm>
                <a:off x="5391090" y="16874709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99D229-ACEF-44E8-AD48-4BFB578B048D}"/>
                  </a:ext>
                </a:extLst>
              </p:cNvPr>
              <p:cNvSpPr/>
              <p:nvPr/>
            </p:nvSpPr>
            <p:spPr>
              <a:xfrm>
                <a:off x="4963111" y="17929121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0405B4A-876F-4776-8303-0BE97A38C97A}"/>
                  </a:ext>
                </a:extLst>
              </p:cNvPr>
              <p:cNvSpPr/>
              <p:nvPr/>
            </p:nvSpPr>
            <p:spPr>
              <a:xfrm rot="699369">
                <a:off x="4599865" y="17409009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49C7BC7-2E19-4295-9E52-BA6D10FD3757}"/>
                  </a:ext>
                </a:extLst>
              </p:cNvPr>
              <p:cNvCxnSpPr>
                <a:cxnSpLocks/>
                <a:stCxn id="51" idx="0"/>
                <a:endCxn id="39" idx="4"/>
              </p:cNvCxnSpPr>
              <p:nvPr/>
            </p:nvCxnSpPr>
            <p:spPr>
              <a:xfrm flipV="1">
                <a:off x="4787835" y="16825063"/>
                <a:ext cx="132872" cy="5867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F5F485A-30B7-45AF-9DEA-CA977D3F3B63}"/>
                  </a:ext>
                </a:extLst>
              </p:cNvPr>
              <p:cNvCxnSpPr>
                <a:cxnSpLocks/>
                <a:stCxn id="40" idx="3"/>
                <a:endCxn id="51" idx="7"/>
              </p:cNvCxnSpPr>
              <p:nvPr/>
            </p:nvCxnSpPr>
            <p:spPr>
              <a:xfrm flipH="1">
                <a:off x="4890862" y="17107487"/>
                <a:ext cx="547214" cy="36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E82F4D2-2F67-40ED-8514-D5248249C526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4804915" y="17673212"/>
                <a:ext cx="205182" cy="295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lowchart: Data 67">
                <a:extLst>
                  <a:ext uri="{FF2B5EF4-FFF2-40B4-BE49-F238E27FC236}">
                    <a16:creationId xmlns:a16="http://schemas.microsoft.com/office/drawing/2014/main" id="{2EA4EE24-06D5-4616-AEF6-DB03191EF2EF}"/>
                  </a:ext>
                </a:extLst>
              </p:cNvPr>
              <p:cNvSpPr/>
              <p:nvPr/>
            </p:nvSpPr>
            <p:spPr>
              <a:xfrm>
                <a:off x="1252293" y="18948011"/>
                <a:ext cx="4812632" cy="2405071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7B7E248-C6D1-4BF4-B146-A51AD9ED1244}"/>
                  </a:ext>
                </a:extLst>
              </p:cNvPr>
              <p:cNvSpPr/>
              <p:nvPr/>
            </p:nvSpPr>
            <p:spPr>
              <a:xfrm>
                <a:off x="1894475" y="20646446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67F79C8-15A4-4822-9DCD-2B764ABE816F}"/>
                  </a:ext>
                </a:extLst>
              </p:cNvPr>
              <p:cNvSpPr/>
              <p:nvPr/>
            </p:nvSpPr>
            <p:spPr>
              <a:xfrm>
                <a:off x="2332210" y="19427508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35F247C-62F5-4220-99ED-B682B3E5EDA4}"/>
                  </a:ext>
                </a:extLst>
              </p:cNvPr>
              <p:cNvSpPr/>
              <p:nvPr/>
            </p:nvSpPr>
            <p:spPr>
              <a:xfrm>
                <a:off x="3555345" y="19467551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543B979-38C0-42DB-8428-E7CE52E171C3}"/>
                  </a:ext>
                </a:extLst>
              </p:cNvPr>
              <p:cNvSpPr/>
              <p:nvPr/>
            </p:nvSpPr>
            <p:spPr>
              <a:xfrm>
                <a:off x="2845556" y="20157425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50F0EBE-9383-48B8-846A-D123A02A2DE1}"/>
                  </a:ext>
                </a:extLst>
              </p:cNvPr>
              <p:cNvSpPr/>
              <p:nvPr/>
            </p:nvSpPr>
            <p:spPr>
              <a:xfrm rot="699369">
                <a:off x="3715766" y="20510088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669AD94-2F67-4014-89D9-032D00462061}"/>
                  </a:ext>
                </a:extLst>
              </p:cNvPr>
              <p:cNvSpPr/>
              <p:nvPr/>
            </p:nvSpPr>
            <p:spPr>
              <a:xfrm>
                <a:off x="4607889" y="19053367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83ACE3A-8F45-44E2-B8D7-D69E48424E8C}"/>
                  </a:ext>
                </a:extLst>
              </p:cNvPr>
              <p:cNvSpPr/>
              <p:nvPr/>
            </p:nvSpPr>
            <p:spPr>
              <a:xfrm>
                <a:off x="5238693" y="19375729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17FAACA-F4B2-4423-9203-3F87C970CA4D}"/>
                  </a:ext>
                </a:extLst>
              </p:cNvPr>
              <p:cNvSpPr/>
              <p:nvPr/>
            </p:nvSpPr>
            <p:spPr>
              <a:xfrm>
                <a:off x="4810714" y="20430141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D7AFDE6-146D-4518-A164-38AB7ABB0EBA}"/>
                  </a:ext>
                </a:extLst>
              </p:cNvPr>
              <p:cNvSpPr/>
              <p:nvPr/>
            </p:nvSpPr>
            <p:spPr>
              <a:xfrm rot="699369">
                <a:off x="4447468" y="19910029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E174192-483E-45ED-B9C8-30A0055F883E}"/>
                  </a:ext>
                </a:extLst>
              </p:cNvPr>
              <p:cNvCxnSpPr>
                <a:cxnSpLocks/>
                <a:stCxn id="79" idx="2"/>
                <a:endCxn id="72" idx="7"/>
              </p:cNvCxnSpPr>
              <p:nvPr/>
            </p:nvCxnSpPr>
            <p:spPr>
              <a:xfrm flipH="1" flipV="1">
                <a:off x="3119412" y="20197363"/>
                <a:ext cx="1691302" cy="36913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5CDEABF-8836-4F39-B557-BCF4527E68ED}"/>
                  </a:ext>
                </a:extLst>
              </p:cNvPr>
              <p:cNvCxnSpPr>
                <a:cxnSpLocks/>
                <a:stCxn id="72" idx="7"/>
                <a:endCxn id="71" idx="3"/>
              </p:cNvCxnSpPr>
              <p:nvPr/>
            </p:nvCxnSpPr>
            <p:spPr>
              <a:xfrm flipV="1">
                <a:off x="3119412" y="19700329"/>
                <a:ext cx="482919" cy="49703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658141E-4BE1-4C52-9314-3B3EA3B868DC}"/>
                  </a:ext>
                </a:extLst>
              </p:cNvPr>
              <p:cNvCxnSpPr>
                <a:cxnSpLocks/>
                <a:stCxn id="75" idx="2"/>
                <a:endCxn id="69" idx="6"/>
              </p:cNvCxnSpPr>
              <p:nvPr/>
            </p:nvCxnSpPr>
            <p:spPr>
              <a:xfrm flipH="1">
                <a:off x="2215317" y="20614035"/>
                <a:ext cx="1503757" cy="16876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4186D9A-C4DB-4E7B-8740-1F27B3F666F4}"/>
                  </a:ext>
                </a:extLst>
              </p:cNvPr>
              <p:cNvCxnSpPr>
                <a:cxnSpLocks/>
                <a:stCxn id="72" idx="7"/>
                <a:endCxn id="78" idx="2"/>
              </p:cNvCxnSpPr>
              <p:nvPr/>
            </p:nvCxnSpPr>
            <p:spPr>
              <a:xfrm flipV="1">
                <a:off x="3119412" y="19512087"/>
                <a:ext cx="2119281" cy="6852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4BE5C0F-E6DE-4D55-8E80-A97990BEF4B2}"/>
                </a:ext>
              </a:extLst>
            </p:cNvPr>
            <p:cNvGrpSpPr/>
            <p:nvPr/>
          </p:nvGrpSpPr>
          <p:grpSpPr>
            <a:xfrm>
              <a:off x="32703" y="1141482"/>
              <a:ext cx="1172500" cy="3091664"/>
              <a:chOff x="142050" y="17208259"/>
              <a:chExt cx="1172501" cy="29515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F37C8DE-850E-439F-990C-09951EE55B48}"/>
                      </a:ext>
                    </a:extLst>
                  </p:cNvPr>
                  <p:cNvSpPr txBox="1"/>
                  <p:nvPr/>
                </p:nvSpPr>
                <p:spPr>
                  <a:xfrm>
                    <a:off x="142050" y="17208259"/>
                    <a:ext cx="1136319" cy="279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=(1,0)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F37C8DE-850E-439F-990C-09951EE55B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50" y="17208259"/>
                    <a:ext cx="1136319" cy="2794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71" r="-628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A2C1A82-379F-413A-A627-52EB69916270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2" y="19880439"/>
                    <a:ext cx="1136319" cy="279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=(0,1)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A2C1A82-379F-413A-A627-52EB699162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2" y="19880439"/>
                    <a:ext cx="1136319" cy="2794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71" r="-6283" b="-32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D72E4066-68FB-49A2-8620-653F4030B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62003" y="1209244"/>
              <a:ext cx="4121348" cy="970100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A8CFCD-06DD-4B80-8D7C-78584A71C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89460" y="3095540"/>
              <a:ext cx="4143742" cy="1020550"/>
            </a:xfrm>
            <a:prstGeom prst="rect">
              <a:avLst/>
            </a:prstGeom>
          </p:spPr>
        </p:pic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5643E206-B06E-45AF-A3DD-56135B5D8817}"/>
                </a:ext>
              </a:extLst>
            </p:cNvPr>
            <p:cNvSpPr/>
            <p:nvPr/>
          </p:nvSpPr>
          <p:spPr>
            <a:xfrm>
              <a:off x="5807678" y="2284205"/>
              <a:ext cx="2010572" cy="86523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Entropy Maximization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2E4A6BA-1144-4F8C-A523-B7483A498692}"/>
                </a:ext>
              </a:extLst>
            </p:cNvPr>
            <p:cNvCxnSpPr>
              <a:cxnSpLocks/>
              <a:stCxn id="2" idx="5"/>
            </p:cNvCxnSpPr>
            <p:nvPr/>
          </p:nvCxnSpPr>
          <p:spPr>
            <a:xfrm>
              <a:off x="5168001" y="1447401"/>
              <a:ext cx="657974" cy="88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1C452AC5-16BD-4F93-B3E2-E0654C3DF8C6}"/>
                </a:ext>
              </a:extLst>
            </p:cNvPr>
            <p:cNvCxnSpPr>
              <a:cxnSpLocks/>
              <a:stCxn id="68" idx="5"/>
            </p:cNvCxnSpPr>
            <p:nvPr/>
          </p:nvCxnSpPr>
          <p:spPr>
            <a:xfrm flipV="1">
              <a:off x="5066657" y="3149441"/>
              <a:ext cx="787731" cy="90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B0FDF4E0-1E96-4D7C-9F9C-316CA2E67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2098" y="2035723"/>
              <a:ext cx="405973" cy="276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5F86287B-05E2-414D-BA24-EBE6C6F46C56}"/>
                </a:ext>
              </a:extLst>
            </p:cNvPr>
            <p:cNvCxnSpPr>
              <a:cxnSpLocks/>
            </p:cNvCxnSpPr>
            <p:nvPr/>
          </p:nvCxnSpPr>
          <p:spPr>
            <a:xfrm>
              <a:off x="7772591" y="3096100"/>
              <a:ext cx="340718" cy="29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Brace 228">
              <a:extLst>
                <a:ext uri="{FF2B5EF4-FFF2-40B4-BE49-F238E27FC236}">
                  <a16:creationId xmlns:a16="http://schemas.microsoft.com/office/drawing/2014/main" id="{C90E9EFD-AC8E-41D0-9BFD-2D41EB3CD9AD}"/>
                </a:ext>
              </a:extLst>
            </p:cNvPr>
            <p:cNvSpPr/>
            <p:nvPr/>
          </p:nvSpPr>
          <p:spPr>
            <a:xfrm>
              <a:off x="12265091" y="1499979"/>
              <a:ext cx="278252" cy="229907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D793070-6238-45F1-A271-04C64B95DCA5}"/>
                </a:ext>
              </a:extLst>
            </p:cNvPr>
            <p:cNvSpPr txBox="1"/>
            <p:nvPr/>
          </p:nvSpPr>
          <p:spPr>
            <a:xfrm>
              <a:off x="-1969545" y="-42563"/>
              <a:ext cx="404865" cy="60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9261C3-7158-41B3-875D-7347E49D14DD}"/>
                </a:ext>
              </a:extLst>
            </p:cNvPr>
            <p:cNvSpPr txBox="1"/>
            <p:nvPr/>
          </p:nvSpPr>
          <p:spPr>
            <a:xfrm>
              <a:off x="815306" y="6604305"/>
              <a:ext cx="1265142" cy="38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1B5331-B7E8-4528-A20D-7D32643F5970}"/>
                </a:ext>
              </a:extLst>
            </p:cNvPr>
            <p:cNvSpPr txBox="1"/>
            <p:nvPr/>
          </p:nvSpPr>
          <p:spPr>
            <a:xfrm>
              <a:off x="815306" y="7165111"/>
              <a:ext cx="1265142" cy="38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D24D18-1960-424E-860C-B1240212A16D}"/>
                </a:ext>
              </a:extLst>
            </p:cNvPr>
            <p:cNvSpPr txBox="1"/>
            <p:nvPr/>
          </p:nvSpPr>
          <p:spPr>
            <a:xfrm>
              <a:off x="175" y="1452265"/>
              <a:ext cx="991755" cy="38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1722068-1A12-4D59-871D-4CEEED0827A9}"/>
                </a:ext>
              </a:extLst>
            </p:cNvPr>
            <p:cNvSpPr txBox="1"/>
            <p:nvPr/>
          </p:nvSpPr>
          <p:spPr>
            <a:xfrm>
              <a:off x="38153" y="4305767"/>
              <a:ext cx="1090422" cy="38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7B26414-5358-427D-8A3D-746676A905D9}"/>
                </a:ext>
              </a:extLst>
            </p:cNvPr>
            <p:cNvSpPr/>
            <p:nvPr/>
          </p:nvSpPr>
          <p:spPr>
            <a:xfrm>
              <a:off x="251882" y="7159269"/>
              <a:ext cx="364294" cy="3425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3B94AF7-1349-4D86-BA0E-6E9649545C05}"/>
                </a:ext>
              </a:extLst>
            </p:cNvPr>
            <p:cNvSpPr/>
            <p:nvPr/>
          </p:nvSpPr>
          <p:spPr>
            <a:xfrm>
              <a:off x="249157" y="6647777"/>
              <a:ext cx="364294" cy="342543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3F8AD3-6921-48C4-998F-9D43CCDF8DBC}"/>
                </a:ext>
              </a:extLst>
            </p:cNvPr>
            <p:cNvSpPr txBox="1"/>
            <p:nvPr/>
          </p:nvSpPr>
          <p:spPr>
            <a:xfrm>
              <a:off x="1749422" y="130310"/>
              <a:ext cx="955154" cy="38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F0BD2A3-1979-4EE1-8840-DFF0596E48B4}"/>
                </a:ext>
              </a:extLst>
            </p:cNvPr>
            <p:cNvSpPr txBox="1"/>
            <p:nvPr/>
          </p:nvSpPr>
          <p:spPr>
            <a:xfrm>
              <a:off x="1651328" y="2762913"/>
              <a:ext cx="955154" cy="38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173BF3-4286-4909-92B1-E8AEF2626FDD}"/>
              </a:ext>
            </a:extLst>
          </p:cNvPr>
          <p:cNvGrpSpPr/>
          <p:nvPr/>
        </p:nvGrpSpPr>
        <p:grpSpPr>
          <a:xfrm>
            <a:off x="45874" y="9230666"/>
            <a:ext cx="6207422" cy="5237466"/>
            <a:chOff x="187670" y="8749986"/>
            <a:chExt cx="6207422" cy="5237466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8065AE0-701E-492B-9E53-D2F469D32836}"/>
                </a:ext>
              </a:extLst>
            </p:cNvPr>
            <p:cNvSpPr txBox="1"/>
            <p:nvPr/>
          </p:nvSpPr>
          <p:spPr>
            <a:xfrm>
              <a:off x="234585" y="8749986"/>
              <a:ext cx="439348" cy="629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222C2A-15FD-498D-94CC-348D7D46C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718" y="9265680"/>
              <a:ext cx="6118374" cy="4619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EA832F-80A9-4995-85A9-71AF813C43BF}"/>
                </a:ext>
              </a:extLst>
            </p:cNvPr>
            <p:cNvSpPr txBox="1"/>
            <p:nvPr/>
          </p:nvSpPr>
          <p:spPr>
            <a:xfrm rot="16200000">
              <a:off x="-586786" y="11274451"/>
              <a:ext cx="1918244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Performance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62D2736-DFF9-4DA0-ADF0-8348A3EA1AFD}"/>
                </a:ext>
              </a:extLst>
            </p:cNvPr>
            <p:cNvSpPr txBox="1"/>
            <p:nvPr/>
          </p:nvSpPr>
          <p:spPr>
            <a:xfrm>
              <a:off x="3174469" y="9197716"/>
              <a:ext cx="87716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87A015-C0D2-447A-815C-68D8973D5201}"/>
                </a:ext>
              </a:extLst>
            </p:cNvPr>
            <p:cNvSpPr txBox="1"/>
            <p:nvPr/>
          </p:nvSpPr>
          <p:spPr>
            <a:xfrm>
              <a:off x="1334298" y="13447343"/>
              <a:ext cx="141577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974F9E9-65B9-4E85-BEE7-55705915199A}"/>
                </a:ext>
              </a:extLst>
            </p:cNvPr>
            <p:cNvSpPr txBox="1"/>
            <p:nvPr/>
          </p:nvSpPr>
          <p:spPr>
            <a:xfrm>
              <a:off x="3133758" y="13618120"/>
              <a:ext cx="110198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BF928-59F1-4878-B339-047096CF14BC}"/>
                </a:ext>
              </a:extLst>
            </p:cNvPr>
            <p:cNvSpPr txBox="1"/>
            <p:nvPr/>
          </p:nvSpPr>
          <p:spPr>
            <a:xfrm>
              <a:off x="4085068" y="13433454"/>
              <a:ext cx="2140330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 Model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833E45-12D5-4C65-8C32-99CA0C3C25DE}"/>
              </a:ext>
            </a:extLst>
          </p:cNvPr>
          <p:cNvGrpSpPr/>
          <p:nvPr/>
        </p:nvGrpSpPr>
        <p:grpSpPr>
          <a:xfrm>
            <a:off x="6326490" y="9618831"/>
            <a:ext cx="6311109" cy="4969774"/>
            <a:chOff x="9083720" y="9173111"/>
            <a:chExt cx="6311110" cy="496977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7D1A558-2B12-4D89-9107-A8D99A0E5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9704" y="9265051"/>
              <a:ext cx="6225126" cy="4700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8664D75-7AE3-402F-BBC6-79CA3D2A385C}"/>
                </a:ext>
              </a:extLst>
            </p:cNvPr>
            <p:cNvSpPr txBox="1"/>
            <p:nvPr/>
          </p:nvSpPr>
          <p:spPr>
            <a:xfrm>
              <a:off x="10934702" y="9173111"/>
              <a:ext cx="312899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Tests on DeepPurpose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B3625B2-81B6-4C69-B974-66DDF0988D60}"/>
                </a:ext>
              </a:extLst>
            </p:cNvPr>
            <p:cNvSpPr txBox="1"/>
            <p:nvPr/>
          </p:nvSpPr>
          <p:spPr>
            <a:xfrm rot="16200000">
              <a:off x="7816706" y="11375879"/>
              <a:ext cx="2903359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of DeepPurpose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F5125CD-D58A-4B8C-B99D-58F8081DFBD1}"/>
                </a:ext>
              </a:extLst>
            </p:cNvPr>
            <p:cNvSpPr txBox="1"/>
            <p:nvPr/>
          </p:nvSpPr>
          <p:spPr>
            <a:xfrm>
              <a:off x="9910843" y="13489611"/>
              <a:ext cx="149912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Edges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A88F424-416E-43BC-8FE0-6E7D1A4B9B22}"/>
                </a:ext>
              </a:extLst>
            </p:cNvPr>
            <p:cNvSpPr txBox="1"/>
            <p:nvPr/>
          </p:nvSpPr>
          <p:spPr>
            <a:xfrm>
              <a:off x="13721362" y="13470690"/>
              <a:ext cx="152477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Nodes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41FA79-1AAC-4FFA-BCDA-48775B4731BB}"/>
                </a:ext>
              </a:extLst>
            </p:cNvPr>
            <p:cNvSpPr txBox="1"/>
            <p:nvPr/>
          </p:nvSpPr>
          <p:spPr>
            <a:xfrm>
              <a:off x="11741325" y="13476402"/>
              <a:ext cx="2095203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Targets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1CD42E0-6696-43F6-986F-09799D3AE771}"/>
                </a:ext>
              </a:extLst>
            </p:cNvPr>
            <p:cNvSpPr txBox="1"/>
            <p:nvPr/>
          </p:nvSpPr>
          <p:spPr>
            <a:xfrm>
              <a:off x="12235685" y="13773553"/>
              <a:ext cx="209520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601BBC6F-7F87-4069-9A3A-6DF03FBDD4EB}"/>
              </a:ext>
            </a:extLst>
          </p:cNvPr>
          <p:cNvSpPr txBox="1"/>
          <p:nvPr/>
        </p:nvSpPr>
        <p:spPr>
          <a:xfrm>
            <a:off x="12645494" y="9262750"/>
            <a:ext cx="285646" cy="62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9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CF2D60-149C-4C99-99C3-956335E9D445}"/>
              </a:ext>
            </a:extLst>
          </p:cNvPr>
          <p:cNvGrpSpPr/>
          <p:nvPr/>
        </p:nvGrpSpPr>
        <p:grpSpPr>
          <a:xfrm>
            <a:off x="12723584" y="9633246"/>
            <a:ext cx="6315396" cy="4955359"/>
            <a:chOff x="12723584" y="9633246"/>
            <a:chExt cx="6315396" cy="495535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EE2FEED-3672-4E7B-B656-4482062CA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3855" y="9724294"/>
              <a:ext cx="6225125" cy="4700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0699881-E84B-4B95-9A57-27F7C160A25E}"/>
                </a:ext>
              </a:extLst>
            </p:cNvPr>
            <p:cNvSpPr txBox="1"/>
            <p:nvPr/>
          </p:nvSpPr>
          <p:spPr>
            <a:xfrm>
              <a:off x="14355981" y="9633246"/>
              <a:ext cx="3853555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Tests on Configuration Model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A50BB6C-1C4E-46AE-9D51-39E533FB7162}"/>
                </a:ext>
              </a:extLst>
            </p:cNvPr>
            <p:cNvSpPr txBox="1"/>
            <p:nvPr/>
          </p:nvSpPr>
          <p:spPr>
            <a:xfrm rot="16200000">
              <a:off x="11094292" y="11755131"/>
              <a:ext cx="362791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of Configuration Model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F6D2107-C714-4E37-B8A0-DFC1473F4A3A}"/>
                </a:ext>
              </a:extLst>
            </p:cNvPr>
            <p:cNvSpPr txBox="1"/>
            <p:nvPr/>
          </p:nvSpPr>
          <p:spPr>
            <a:xfrm>
              <a:off x="13551972" y="13948540"/>
              <a:ext cx="149912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Edges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54BCFF5-0934-492E-8AD4-BC2544453CF9}"/>
                </a:ext>
              </a:extLst>
            </p:cNvPr>
            <p:cNvSpPr txBox="1"/>
            <p:nvPr/>
          </p:nvSpPr>
          <p:spPr>
            <a:xfrm>
              <a:off x="17362490" y="13929619"/>
              <a:ext cx="152477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Nodes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3F1B40-1C75-4A01-B68E-0589ED828867}"/>
                </a:ext>
              </a:extLst>
            </p:cNvPr>
            <p:cNvSpPr txBox="1"/>
            <p:nvPr/>
          </p:nvSpPr>
          <p:spPr>
            <a:xfrm>
              <a:off x="15382454" y="13935331"/>
              <a:ext cx="2095203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Targets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588FE6-48D1-4D63-B1BA-973EDBEFA256}"/>
                </a:ext>
              </a:extLst>
            </p:cNvPr>
            <p:cNvSpPr txBox="1"/>
            <p:nvPr/>
          </p:nvSpPr>
          <p:spPr>
            <a:xfrm>
              <a:off x="15875150" y="14219273"/>
              <a:ext cx="209520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5125</TotalTime>
  <Words>84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183</cp:revision>
  <dcterms:created xsi:type="dcterms:W3CDTF">2021-06-02T18:26:13Z</dcterms:created>
  <dcterms:modified xsi:type="dcterms:W3CDTF">2021-10-25T21:28:42Z</dcterms:modified>
</cp:coreProperties>
</file>