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15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122363"/>
            <a:ext cx="854964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02038"/>
            <a:ext cx="7543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3EF0-2B60-4257-901E-D123E390A8C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48B6-1CFD-4D83-85D5-E7DC8958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6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3EF0-2B60-4257-901E-D123E390A8C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48B6-1CFD-4D83-85D5-E7DC8958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5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5125"/>
            <a:ext cx="216884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65125"/>
            <a:ext cx="638079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3EF0-2B60-4257-901E-D123E390A8C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48B6-1CFD-4D83-85D5-E7DC8958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1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3EF0-2B60-4257-901E-D123E390A8C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48B6-1CFD-4D83-85D5-E7DC8958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2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09740"/>
            <a:ext cx="867537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589465"/>
            <a:ext cx="86753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3EF0-2B60-4257-901E-D123E390A8C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48B6-1CFD-4D83-85D5-E7DC8958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825625"/>
            <a:ext cx="42748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825625"/>
            <a:ext cx="42748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3EF0-2B60-4257-901E-D123E390A8C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48B6-1CFD-4D83-85D5-E7DC8958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9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127"/>
            <a:ext cx="86753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681163"/>
            <a:ext cx="42551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505075"/>
            <a:ext cx="425517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681163"/>
            <a:ext cx="42761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05075"/>
            <a:ext cx="427613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3EF0-2B60-4257-901E-D123E390A8C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48B6-1CFD-4D83-85D5-E7DC8958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5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3EF0-2B60-4257-901E-D123E390A8C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48B6-1CFD-4D83-85D5-E7DC8958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6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3EF0-2B60-4257-901E-D123E390A8C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48B6-1CFD-4D83-85D5-E7DC8958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2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987427"/>
            <a:ext cx="50920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3EF0-2B60-4257-901E-D123E390A8C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48B6-1CFD-4D83-85D5-E7DC8958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7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987427"/>
            <a:ext cx="509206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3EF0-2B60-4257-901E-D123E390A8C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48B6-1CFD-4D83-85D5-E7DC8958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6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65127"/>
            <a:ext cx="86753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825625"/>
            <a:ext cx="86753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D3EF0-2B60-4257-901E-D123E390A8C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356352"/>
            <a:ext cx="339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A48B6-1CFD-4D83-85D5-E7DC8958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4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D0FABFD-28F9-4E4B-B271-1384FE7EA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57" y="0"/>
            <a:ext cx="940248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044B16-F224-45D4-A385-B3BAE218EEBB}"/>
              </a:ext>
            </a:extLst>
          </p:cNvPr>
          <p:cNvSpPr txBox="1"/>
          <p:nvPr/>
        </p:nvSpPr>
        <p:spPr>
          <a:xfrm>
            <a:off x="74645" y="5598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26E27B-BDE1-4AD8-9AB5-DB05605D744B}"/>
              </a:ext>
            </a:extLst>
          </p:cNvPr>
          <p:cNvSpPr/>
          <p:nvPr/>
        </p:nvSpPr>
        <p:spPr>
          <a:xfrm>
            <a:off x="2780522" y="55983"/>
            <a:ext cx="149290" cy="5641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830A-9656-4A37-9E84-31D635BD9C8F}"/>
              </a:ext>
            </a:extLst>
          </p:cNvPr>
          <p:cNvSpPr/>
          <p:nvPr/>
        </p:nvSpPr>
        <p:spPr>
          <a:xfrm>
            <a:off x="5343078" y="55982"/>
            <a:ext cx="149290" cy="5641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8BDE5A-DE30-413E-A0E8-181108405BA3}"/>
              </a:ext>
            </a:extLst>
          </p:cNvPr>
          <p:cNvSpPr txBox="1"/>
          <p:nvPr/>
        </p:nvSpPr>
        <p:spPr>
          <a:xfrm>
            <a:off x="2724670" y="6220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90742-2044-409B-A89A-19E3FC4844F7}"/>
              </a:ext>
            </a:extLst>
          </p:cNvPr>
          <p:cNvSpPr txBox="1"/>
          <p:nvPr/>
        </p:nvSpPr>
        <p:spPr>
          <a:xfrm>
            <a:off x="5248446" y="664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0529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</cp:revision>
  <dcterms:created xsi:type="dcterms:W3CDTF">2021-11-09T17:23:10Z</dcterms:created>
  <dcterms:modified xsi:type="dcterms:W3CDTF">2021-11-09T17:25:31Z</dcterms:modified>
</cp:coreProperties>
</file>