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296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C1B"/>
    <a:srgbClr val="F41D1E"/>
    <a:srgbClr val="2425FD"/>
    <a:srgbClr val="69D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94660"/>
  </p:normalViewPr>
  <p:slideViewPr>
    <p:cSldViewPr snapToGrid="0">
      <p:cViewPr>
        <p:scale>
          <a:sx n="130" d="100"/>
          <a:sy n="130" d="100"/>
        </p:scale>
        <p:origin x="3120" y="-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544023"/>
            <a:ext cx="6995160" cy="541189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8164619"/>
            <a:ext cx="6172200" cy="3753061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827617"/>
            <a:ext cx="1774508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827617"/>
            <a:ext cx="5220653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875409"/>
            <a:ext cx="7098030" cy="646620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0402786"/>
            <a:ext cx="7098030" cy="34004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4138083"/>
            <a:ext cx="349758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4138083"/>
            <a:ext cx="349758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27620"/>
            <a:ext cx="709803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810636"/>
            <a:ext cx="3481506" cy="186753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678170"/>
            <a:ext cx="3481506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810636"/>
            <a:ext cx="3498652" cy="186753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678170"/>
            <a:ext cx="3498652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036320"/>
            <a:ext cx="2654260" cy="36271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238167"/>
            <a:ext cx="4166235" cy="1104688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663440"/>
            <a:ext cx="2654260" cy="863959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036320"/>
            <a:ext cx="2654260" cy="36271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238167"/>
            <a:ext cx="4166235" cy="1104688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663440"/>
            <a:ext cx="2654260" cy="863959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827620"/>
            <a:ext cx="709803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138083"/>
            <a:ext cx="709803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4407730"/>
            <a:ext cx="18516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248B-A2E5-4D70-843E-92E34816B20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4407730"/>
            <a:ext cx="277749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4407730"/>
            <a:ext cx="18516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37D8-D4C5-4E9A-99B6-C4FCE2B0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44099B-8D63-4A30-9798-D8590F9A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1" y="194850"/>
            <a:ext cx="7995189" cy="5003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33DBDA-2754-459E-9DFC-BEA0380B33CD}"/>
              </a:ext>
            </a:extLst>
          </p:cNvPr>
          <p:cNvSpPr txBox="1"/>
          <p:nvPr/>
        </p:nvSpPr>
        <p:spPr>
          <a:xfrm>
            <a:off x="4038600" y="513132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97D4A-F50F-4051-83F8-03E09B86B871}"/>
              </a:ext>
            </a:extLst>
          </p:cNvPr>
          <p:cNvSpPr txBox="1"/>
          <p:nvPr/>
        </p:nvSpPr>
        <p:spPr>
          <a:xfrm rot="16200000">
            <a:off x="-348172" y="2450226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3DE540-32E5-4B63-938E-E77CEDBC588A}"/>
              </a:ext>
            </a:extLst>
          </p:cNvPr>
          <p:cNvGrpSpPr/>
          <p:nvPr/>
        </p:nvGrpSpPr>
        <p:grpSpPr>
          <a:xfrm>
            <a:off x="0" y="5579002"/>
            <a:ext cx="8229600" cy="5003005"/>
            <a:chOff x="0" y="5579002"/>
            <a:chExt cx="8229600" cy="52141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0FDAC2-5BE9-4CB1-9D5D-CB9698767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410" y="5579002"/>
              <a:ext cx="7995190" cy="502746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3D7A39-8F15-45F1-902D-2FCF4B6B29FD}"/>
                </a:ext>
              </a:extLst>
            </p:cNvPr>
            <p:cNvSpPr txBox="1"/>
            <p:nvPr/>
          </p:nvSpPr>
          <p:spPr>
            <a:xfrm>
              <a:off x="4038600" y="10516162"/>
              <a:ext cx="6383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Epochs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F15947-A558-4E52-82F8-CD0D679038EF}"/>
                </a:ext>
              </a:extLst>
            </p:cNvPr>
            <p:cNvSpPr txBox="1"/>
            <p:nvPr/>
          </p:nvSpPr>
          <p:spPr>
            <a:xfrm rot="16200000">
              <a:off x="-348172" y="7733426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C7B2616-7566-43AC-B2B7-DFC5671C401B}"/>
              </a:ext>
            </a:extLst>
          </p:cNvPr>
          <p:cNvSpPr txBox="1"/>
          <p:nvPr/>
        </p:nvSpPr>
        <p:spPr>
          <a:xfrm>
            <a:off x="-37190" y="1496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E3DF3-113A-4C8E-9B34-5DB4677AE49F}"/>
              </a:ext>
            </a:extLst>
          </p:cNvPr>
          <p:cNvSpPr txBox="1"/>
          <p:nvPr/>
        </p:nvSpPr>
        <p:spPr>
          <a:xfrm>
            <a:off x="-37190" y="53009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362A34-913A-4D87-AE02-5682940A3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10" y="10680884"/>
            <a:ext cx="7995190" cy="4579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2E29BD-187F-4CC2-BB42-E512B387772E}"/>
              </a:ext>
            </a:extLst>
          </p:cNvPr>
          <p:cNvSpPr txBox="1"/>
          <p:nvPr/>
        </p:nvSpPr>
        <p:spPr>
          <a:xfrm>
            <a:off x="4038600" y="15250040"/>
            <a:ext cx="63831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BE8953-4419-42A1-852B-35F613429BFE}"/>
              </a:ext>
            </a:extLst>
          </p:cNvPr>
          <p:cNvSpPr txBox="1"/>
          <p:nvPr/>
        </p:nvSpPr>
        <p:spPr>
          <a:xfrm rot="16200000">
            <a:off x="-348172" y="1292670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6A7E1-E3B7-4894-98CE-200B716EAAED}"/>
              </a:ext>
            </a:extLst>
          </p:cNvPr>
          <p:cNvSpPr txBox="1"/>
          <p:nvPr/>
        </p:nvSpPr>
        <p:spPr>
          <a:xfrm>
            <a:off x="-1" y="1050048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46F14E-B4CD-495B-A1F6-962732CD520C}"/>
              </a:ext>
            </a:extLst>
          </p:cNvPr>
          <p:cNvGrpSpPr/>
          <p:nvPr/>
        </p:nvGrpSpPr>
        <p:grpSpPr>
          <a:xfrm>
            <a:off x="6422923" y="3790335"/>
            <a:ext cx="1696064" cy="1157749"/>
            <a:chOff x="6422923" y="3790335"/>
            <a:chExt cx="1696064" cy="115774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ED97A1-7C8D-43DC-90A8-D3A4BD3D9EF5}"/>
                </a:ext>
              </a:extLst>
            </p:cNvPr>
            <p:cNvSpPr/>
            <p:nvPr/>
          </p:nvSpPr>
          <p:spPr>
            <a:xfrm>
              <a:off x="6422923" y="3790335"/>
              <a:ext cx="1696064" cy="11577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C0B536-9F06-4384-8587-4A8F7D9D81B2}"/>
                </a:ext>
              </a:extLst>
            </p:cNvPr>
            <p:cNvSpPr txBox="1"/>
            <p:nvPr/>
          </p:nvSpPr>
          <p:spPr>
            <a:xfrm>
              <a:off x="6709968" y="3808714"/>
              <a:ext cx="1121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Inductive AUC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074472-4B6B-403A-9174-4328D25932A7}"/>
                </a:ext>
              </a:extLst>
            </p:cNvPr>
            <p:cNvSpPr txBox="1"/>
            <p:nvPr/>
          </p:nvSpPr>
          <p:spPr>
            <a:xfrm>
              <a:off x="6696244" y="4077609"/>
              <a:ext cx="1339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Transductive AUC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76153D-F037-4155-BFA7-28BDAE32D1C3}"/>
                </a:ext>
              </a:extLst>
            </p:cNvPr>
            <p:cNvSpPr txBox="1"/>
            <p:nvPr/>
          </p:nvSpPr>
          <p:spPr>
            <a:xfrm>
              <a:off x="6705299" y="4374346"/>
              <a:ext cx="1104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Inductive AUP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E32C15-23D1-4365-8BF2-7967B1676B62}"/>
                </a:ext>
              </a:extLst>
            </p:cNvPr>
            <p:cNvSpPr txBox="1"/>
            <p:nvPr/>
          </p:nvSpPr>
          <p:spPr>
            <a:xfrm>
              <a:off x="6687932" y="4643511"/>
              <a:ext cx="1321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Transductive AUP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A868FD-DAFF-4EC6-AD96-6725C6DCDD7D}"/>
                </a:ext>
              </a:extLst>
            </p:cNvPr>
            <p:cNvSpPr/>
            <p:nvPr/>
          </p:nvSpPr>
          <p:spPr>
            <a:xfrm>
              <a:off x="6495727" y="3880525"/>
              <a:ext cx="200517" cy="197084"/>
            </a:xfrm>
            <a:prstGeom prst="rect">
              <a:avLst/>
            </a:prstGeom>
            <a:solidFill>
              <a:srgbClr val="69D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EA660C-ADB8-48DE-BFA4-56F2E637C942}"/>
                </a:ext>
              </a:extLst>
            </p:cNvPr>
            <p:cNvSpPr/>
            <p:nvPr/>
          </p:nvSpPr>
          <p:spPr>
            <a:xfrm>
              <a:off x="6495726" y="4149611"/>
              <a:ext cx="200517" cy="197084"/>
            </a:xfrm>
            <a:prstGeom prst="rect">
              <a:avLst/>
            </a:prstGeom>
            <a:solidFill>
              <a:srgbClr val="242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E1472A-E549-47A1-B746-B1705D2AFA52}"/>
                </a:ext>
              </a:extLst>
            </p:cNvPr>
            <p:cNvSpPr/>
            <p:nvPr/>
          </p:nvSpPr>
          <p:spPr>
            <a:xfrm>
              <a:off x="6494427" y="4435539"/>
              <a:ext cx="200517" cy="197084"/>
            </a:xfrm>
            <a:prstGeom prst="rect">
              <a:avLst/>
            </a:prstGeom>
            <a:solidFill>
              <a:srgbClr val="F41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33AE3F-E8F3-4DCB-A26D-D63944A5D55B}"/>
                </a:ext>
              </a:extLst>
            </p:cNvPr>
            <p:cNvSpPr/>
            <p:nvPr/>
          </p:nvSpPr>
          <p:spPr>
            <a:xfrm>
              <a:off x="6499203" y="4688459"/>
              <a:ext cx="200517" cy="197084"/>
            </a:xfrm>
            <a:prstGeom prst="rect">
              <a:avLst/>
            </a:prstGeom>
            <a:solidFill>
              <a:srgbClr val="198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8EE7C5-D87E-404C-BDE6-62DD2F4DD6D1}"/>
              </a:ext>
            </a:extLst>
          </p:cNvPr>
          <p:cNvGrpSpPr/>
          <p:nvPr/>
        </p:nvGrpSpPr>
        <p:grpSpPr>
          <a:xfrm>
            <a:off x="6409437" y="8946441"/>
            <a:ext cx="1696064" cy="1157749"/>
            <a:chOff x="6422923" y="3790335"/>
            <a:chExt cx="1696064" cy="115774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77B04D-4DD8-4F1A-950B-9D4C9008BBE2}"/>
                </a:ext>
              </a:extLst>
            </p:cNvPr>
            <p:cNvSpPr/>
            <p:nvPr/>
          </p:nvSpPr>
          <p:spPr>
            <a:xfrm>
              <a:off x="6422923" y="3790335"/>
              <a:ext cx="1696064" cy="11577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7DEF3D-B652-439D-8046-A64E5B4EDA29}"/>
                </a:ext>
              </a:extLst>
            </p:cNvPr>
            <p:cNvSpPr txBox="1"/>
            <p:nvPr/>
          </p:nvSpPr>
          <p:spPr>
            <a:xfrm>
              <a:off x="6709968" y="3808714"/>
              <a:ext cx="1121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Inductive AUC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DC1B8C-AD5C-49B7-AA2A-6EE86301C2BE}"/>
                </a:ext>
              </a:extLst>
            </p:cNvPr>
            <p:cNvSpPr txBox="1"/>
            <p:nvPr/>
          </p:nvSpPr>
          <p:spPr>
            <a:xfrm>
              <a:off x="6696244" y="4077609"/>
              <a:ext cx="1339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Transductive AUC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97FFB5-3503-41F3-A06D-E82A1DF846D2}"/>
                </a:ext>
              </a:extLst>
            </p:cNvPr>
            <p:cNvSpPr txBox="1"/>
            <p:nvPr/>
          </p:nvSpPr>
          <p:spPr>
            <a:xfrm>
              <a:off x="6705299" y="4374346"/>
              <a:ext cx="1104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Inductive AUP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8B7D9F-8653-4A5A-B27B-14AF677D9188}"/>
                </a:ext>
              </a:extLst>
            </p:cNvPr>
            <p:cNvSpPr txBox="1"/>
            <p:nvPr/>
          </p:nvSpPr>
          <p:spPr>
            <a:xfrm>
              <a:off x="6687932" y="4643511"/>
              <a:ext cx="1321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Transductive AUP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41AD2C4-B96C-41F0-99B8-89A36FC8AAA8}"/>
                </a:ext>
              </a:extLst>
            </p:cNvPr>
            <p:cNvSpPr/>
            <p:nvPr/>
          </p:nvSpPr>
          <p:spPr>
            <a:xfrm>
              <a:off x="6495727" y="3880525"/>
              <a:ext cx="200517" cy="197084"/>
            </a:xfrm>
            <a:prstGeom prst="rect">
              <a:avLst/>
            </a:prstGeom>
            <a:solidFill>
              <a:srgbClr val="69D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37A2E7-2AC3-471F-8D41-F445D3218207}"/>
                </a:ext>
              </a:extLst>
            </p:cNvPr>
            <p:cNvSpPr/>
            <p:nvPr/>
          </p:nvSpPr>
          <p:spPr>
            <a:xfrm>
              <a:off x="6495726" y="4149611"/>
              <a:ext cx="200517" cy="197084"/>
            </a:xfrm>
            <a:prstGeom prst="rect">
              <a:avLst/>
            </a:prstGeom>
            <a:solidFill>
              <a:srgbClr val="242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DA337E-F3D4-4A1F-AEA8-2EEB7DB030D9}"/>
                </a:ext>
              </a:extLst>
            </p:cNvPr>
            <p:cNvSpPr/>
            <p:nvPr/>
          </p:nvSpPr>
          <p:spPr>
            <a:xfrm>
              <a:off x="6494427" y="4435539"/>
              <a:ext cx="200517" cy="197084"/>
            </a:xfrm>
            <a:prstGeom prst="rect">
              <a:avLst/>
            </a:prstGeom>
            <a:solidFill>
              <a:srgbClr val="F41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AD32BC-31B7-455D-B52E-733692F71718}"/>
                </a:ext>
              </a:extLst>
            </p:cNvPr>
            <p:cNvSpPr/>
            <p:nvPr/>
          </p:nvSpPr>
          <p:spPr>
            <a:xfrm>
              <a:off x="6499203" y="4688459"/>
              <a:ext cx="200517" cy="197084"/>
            </a:xfrm>
            <a:prstGeom prst="rect">
              <a:avLst/>
            </a:prstGeom>
            <a:solidFill>
              <a:srgbClr val="198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72D128-0A30-4F18-82B0-68C215D4D76C}"/>
              </a:ext>
            </a:extLst>
          </p:cNvPr>
          <p:cNvGrpSpPr/>
          <p:nvPr/>
        </p:nvGrpSpPr>
        <p:grpSpPr>
          <a:xfrm>
            <a:off x="6395951" y="13833073"/>
            <a:ext cx="1696064" cy="1157749"/>
            <a:chOff x="6422923" y="3790335"/>
            <a:chExt cx="1696064" cy="11577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949754-FA5D-483B-88EE-47D87DAFC1DC}"/>
                </a:ext>
              </a:extLst>
            </p:cNvPr>
            <p:cNvSpPr/>
            <p:nvPr/>
          </p:nvSpPr>
          <p:spPr>
            <a:xfrm>
              <a:off x="6422923" y="3790335"/>
              <a:ext cx="1696064" cy="11577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9E32F7-81E9-4233-B940-5834A970FEEC}"/>
                </a:ext>
              </a:extLst>
            </p:cNvPr>
            <p:cNvSpPr txBox="1"/>
            <p:nvPr/>
          </p:nvSpPr>
          <p:spPr>
            <a:xfrm>
              <a:off x="6709968" y="3808714"/>
              <a:ext cx="1121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Inductive AUC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8C51A0-D5B5-45F4-AA01-298945CAB3B4}"/>
                </a:ext>
              </a:extLst>
            </p:cNvPr>
            <p:cNvSpPr txBox="1"/>
            <p:nvPr/>
          </p:nvSpPr>
          <p:spPr>
            <a:xfrm>
              <a:off x="6696244" y="4077609"/>
              <a:ext cx="1339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Transductive AUC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D3A16-9894-4C36-B927-CF6216E03E57}"/>
                </a:ext>
              </a:extLst>
            </p:cNvPr>
            <p:cNvSpPr txBox="1"/>
            <p:nvPr/>
          </p:nvSpPr>
          <p:spPr>
            <a:xfrm>
              <a:off x="6705299" y="4374346"/>
              <a:ext cx="1104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Inductive AUP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38F8-0C05-40B1-88F3-A0AD47B77B46}"/>
                </a:ext>
              </a:extLst>
            </p:cNvPr>
            <p:cNvSpPr txBox="1"/>
            <p:nvPr/>
          </p:nvSpPr>
          <p:spPr>
            <a:xfrm>
              <a:off x="6687932" y="4643511"/>
              <a:ext cx="1321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Transductive AUP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82A851-19FE-42AA-99B3-BE462E52823C}"/>
                </a:ext>
              </a:extLst>
            </p:cNvPr>
            <p:cNvSpPr/>
            <p:nvPr/>
          </p:nvSpPr>
          <p:spPr>
            <a:xfrm>
              <a:off x="6495727" y="3880525"/>
              <a:ext cx="200517" cy="197084"/>
            </a:xfrm>
            <a:prstGeom prst="rect">
              <a:avLst/>
            </a:prstGeom>
            <a:solidFill>
              <a:srgbClr val="69D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3800DF-706F-4C6E-9E68-A0160AE97906}"/>
                </a:ext>
              </a:extLst>
            </p:cNvPr>
            <p:cNvSpPr/>
            <p:nvPr/>
          </p:nvSpPr>
          <p:spPr>
            <a:xfrm>
              <a:off x="6495726" y="4149611"/>
              <a:ext cx="200517" cy="197084"/>
            </a:xfrm>
            <a:prstGeom prst="rect">
              <a:avLst/>
            </a:prstGeom>
            <a:solidFill>
              <a:srgbClr val="242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DE6E71-A5CF-45D8-B20C-6D15EF157255}"/>
                </a:ext>
              </a:extLst>
            </p:cNvPr>
            <p:cNvSpPr/>
            <p:nvPr/>
          </p:nvSpPr>
          <p:spPr>
            <a:xfrm>
              <a:off x="6494427" y="4435539"/>
              <a:ext cx="200517" cy="197084"/>
            </a:xfrm>
            <a:prstGeom prst="rect">
              <a:avLst/>
            </a:prstGeom>
            <a:solidFill>
              <a:srgbClr val="F41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923F22-B714-4451-BF80-F98B8B21FA37}"/>
                </a:ext>
              </a:extLst>
            </p:cNvPr>
            <p:cNvSpPr/>
            <p:nvPr/>
          </p:nvSpPr>
          <p:spPr>
            <a:xfrm>
              <a:off x="6499203" y="4688459"/>
              <a:ext cx="200517" cy="197084"/>
            </a:xfrm>
            <a:prstGeom prst="rect">
              <a:avLst/>
            </a:prstGeom>
            <a:solidFill>
              <a:srgbClr val="198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951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19</cp:revision>
  <dcterms:created xsi:type="dcterms:W3CDTF">2021-11-09T17:33:10Z</dcterms:created>
  <dcterms:modified xsi:type="dcterms:W3CDTF">2021-11-09T20:07:40Z</dcterms:modified>
</cp:coreProperties>
</file>