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400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9" autoAdjust="0"/>
    <p:restoredTop sz="94660"/>
  </p:normalViewPr>
  <p:slideViewPr>
    <p:cSldViewPr snapToGrid="0">
      <p:cViewPr>
        <p:scale>
          <a:sx n="120" d="100"/>
          <a:sy n="120" d="100"/>
        </p:scale>
        <p:origin x="4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795781"/>
            <a:ext cx="5440680" cy="382016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5763261"/>
            <a:ext cx="4800600" cy="2649219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EE41-4F71-4D6E-9D73-53C09A2723D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EAD-A6E3-43F4-B44F-14941EA3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3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EE41-4F71-4D6E-9D73-53C09A2723D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EAD-A6E3-43F4-B44F-14941EA3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3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584200"/>
            <a:ext cx="1380173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584200"/>
            <a:ext cx="4060508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EE41-4F71-4D6E-9D73-53C09A2723D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EAD-A6E3-43F4-B44F-14941EA3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8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EE41-4F71-4D6E-9D73-53C09A2723D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EAD-A6E3-43F4-B44F-14941EA3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1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735583"/>
            <a:ext cx="5520690" cy="456437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7343143"/>
            <a:ext cx="5520690" cy="240029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EE41-4F71-4D6E-9D73-53C09A2723D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EAD-A6E3-43F4-B44F-14941EA3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7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921000"/>
            <a:ext cx="27203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921000"/>
            <a:ext cx="27203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EE41-4F71-4D6E-9D73-53C09A2723D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EAD-A6E3-43F4-B44F-14941EA3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0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84202"/>
            <a:ext cx="552069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689861"/>
            <a:ext cx="2707838" cy="131825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4008120"/>
            <a:ext cx="270783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689861"/>
            <a:ext cx="2721174" cy="131825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4008120"/>
            <a:ext cx="272117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EE41-4F71-4D6E-9D73-53C09A2723D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EAD-A6E3-43F4-B44F-14941EA3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0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EE41-4F71-4D6E-9D73-53C09A2723D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EAD-A6E3-43F4-B44F-14941EA3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EE41-4F71-4D6E-9D73-53C09A2723D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EAD-A6E3-43F4-B44F-14941EA3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0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731520"/>
            <a:ext cx="2064425" cy="25603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579882"/>
            <a:ext cx="3240405" cy="7797800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291840"/>
            <a:ext cx="2064425" cy="6098541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EE41-4F71-4D6E-9D73-53C09A2723D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EAD-A6E3-43F4-B44F-14941EA3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2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731520"/>
            <a:ext cx="2064425" cy="25603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579882"/>
            <a:ext cx="3240405" cy="7797800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291840"/>
            <a:ext cx="2064425" cy="6098541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EE41-4F71-4D6E-9D73-53C09A2723D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EAD-A6E3-43F4-B44F-14941EA3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4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584202"/>
            <a:ext cx="552069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921000"/>
            <a:ext cx="552069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10170162"/>
            <a:ext cx="14401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CEE41-4F71-4D6E-9D73-53C09A2723D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10170162"/>
            <a:ext cx="216027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10170162"/>
            <a:ext cx="14401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DAEAD-A6E3-43F4-B44F-14941EA3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2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2F82017-3568-44E3-A7D0-C8613F46EB31}"/>
              </a:ext>
            </a:extLst>
          </p:cNvPr>
          <p:cNvGrpSpPr/>
          <p:nvPr/>
        </p:nvGrpSpPr>
        <p:grpSpPr>
          <a:xfrm>
            <a:off x="147523" y="27904"/>
            <a:ext cx="5456847" cy="10935910"/>
            <a:chOff x="147523" y="27904"/>
            <a:chExt cx="5456847" cy="10935910"/>
          </a:xfrm>
        </p:grpSpPr>
        <p:pic>
          <p:nvPicPr>
            <p:cNvPr id="5" name="Picture 4" descr="Histogram&#10;&#10;Description automatically generated">
              <a:extLst>
                <a:ext uri="{FF2B5EF4-FFF2-40B4-BE49-F238E27FC236}">
                  <a16:creationId xmlns:a16="http://schemas.microsoft.com/office/drawing/2014/main" id="{8953C665-3E53-4DF5-A6BB-B3D69CEB5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53" y="93849"/>
              <a:ext cx="4903316" cy="3531406"/>
            </a:xfrm>
            <a:prstGeom prst="rect">
              <a:avLst/>
            </a:prstGeom>
          </p:spPr>
        </p:pic>
        <p:pic>
          <p:nvPicPr>
            <p:cNvPr id="7" name="Picture 6" descr="Histogram&#10;&#10;Description automatically generated">
              <a:extLst>
                <a:ext uri="{FF2B5EF4-FFF2-40B4-BE49-F238E27FC236}">
                  <a16:creationId xmlns:a16="http://schemas.microsoft.com/office/drawing/2014/main" id="{50E0A8CD-C027-460C-828C-980E0D703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53" y="3691200"/>
              <a:ext cx="4903317" cy="3531405"/>
            </a:xfrm>
            <a:prstGeom prst="rect">
              <a:avLst/>
            </a:prstGeom>
          </p:spPr>
        </p:pic>
        <p:pic>
          <p:nvPicPr>
            <p:cNvPr id="9" name="Picture 8" descr="A picture containing histogram&#10;&#10;Description automatically generated">
              <a:extLst>
                <a:ext uri="{FF2B5EF4-FFF2-40B4-BE49-F238E27FC236}">
                  <a16:creationId xmlns:a16="http://schemas.microsoft.com/office/drawing/2014/main" id="{AC9B9960-543A-4296-9662-E74714ACA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52" y="7327507"/>
              <a:ext cx="4903317" cy="353140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FF780D-BE76-4295-BB34-8EACA427BA60}"/>
                </a:ext>
              </a:extLst>
            </p:cNvPr>
            <p:cNvSpPr txBox="1"/>
            <p:nvPr/>
          </p:nvSpPr>
          <p:spPr>
            <a:xfrm>
              <a:off x="2733367" y="3421101"/>
              <a:ext cx="101822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A62062-503E-456A-89E0-DB9A337A8A45}"/>
                </a:ext>
              </a:extLst>
            </p:cNvPr>
            <p:cNvSpPr txBox="1"/>
            <p:nvPr/>
          </p:nvSpPr>
          <p:spPr>
            <a:xfrm>
              <a:off x="2733368" y="6990426"/>
              <a:ext cx="101822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1AE9DC-0B7A-4819-B1F2-721F7B18A49A}"/>
                </a:ext>
              </a:extLst>
            </p:cNvPr>
            <p:cNvSpPr txBox="1"/>
            <p:nvPr/>
          </p:nvSpPr>
          <p:spPr>
            <a:xfrm>
              <a:off x="2651211" y="10625260"/>
              <a:ext cx="101822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2A7E61-1348-456E-A1B9-59B33C09E25E}"/>
                </a:ext>
              </a:extLst>
            </p:cNvPr>
            <p:cNvSpPr txBox="1"/>
            <p:nvPr/>
          </p:nvSpPr>
          <p:spPr>
            <a:xfrm rot="16200000">
              <a:off x="179904" y="1562376"/>
              <a:ext cx="93807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F1-Score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3960B-5AF5-44DD-AD01-F0D074650387}"/>
                </a:ext>
              </a:extLst>
            </p:cNvPr>
            <p:cNvSpPr txBox="1"/>
            <p:nvPr/>
          </p:nvSpPr>
          <p:spPr>
            <a:xfrm rot="16200000">
              <a:off x="179905" y="5079362"/>
              <a:ext cx="93807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F1-Score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1A2264-7068-4098-A2EC-2E838817078C}"/>
                </a:ext>
              </a:extLst>
            </p:cNvPr>
            <p:cNvSpPr txBox="1"/>
            <p:nvPr/>
          </p:nvSpPr>
          <p:spPr>
            <a:xfrm rot="16200000">
              <a:off x="179904" y="8758943"/>
              <a:ext cx="93807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F1-Score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20168F-CD61-4050-81F3-2FAE30FBE497}"/>
                </a:ext>
              </a:extLst>
            </p:cNvPr>
            <p:cNvSpPr txBox="1"/>
            <p:nvPr/>
          </p:nvSpPr>
          <p:spPr>
            <a:xfrm>
              <a:off x="929131" y="27904"/>
              <a:ext cx="46752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Inductive Test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5E567B-ACBF-4CAD-A128-B4646086A5E5}"/>
                </a:ext>
              </a:extLst>
            </p:cNvPr>
            <p:cNvSpPr/>
            <p:nvPr/>
          </p:nvSpPr>
          <p:spPr>
            <a:xfrm>
              <a:off x="1801743" y="3680013"/>
              <a:ext cx="2930013" cy="291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DF2CC1-9D7D-4F23-A7B9-5678413D5D1F}"/>
                </a:ext>
              </a:extLst>
            </p:cNvPr>
            <p:cNvSpPr/>
            <p:nvPr/>
          </p:nvSpPr>
          <p:spPr>
            <a:xfrm>
              <a:off x="1555003" y="7302539"/>
              <a:ext cx="2930013" cy="291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4FF9A7-7D1D-4C06-ABB1-95EC1BC22372}"/>
                </a:ext>
              </a:extLst>
            </p:cNvPr>
            <p:cNvSpPr txBox="1"/>
            <p:nvPr/>
          </p:nvSpPr>
          <p:spPr>
            <a:xfrm>
              <a:off x="147523" y="93849"/>
              <a:ext cx="40748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83065F-0C4A-4BE9-9551-73D4BA26B731}"/>
                </a:ext>
              </a:extLst>
            </p:cNvPr>
            <p:cNvSpPr txBox="1"/>
            <p:nvPr/>
          </p:nvSpPr>
          <p:spPr>
            <a:xfrm>
              <a:off x="147523" y="3542903"/>
              <a:ext cx="3898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2C7B08-00D5-4D6E-9172-017382126FF3}"/>
                </a:ext>
              </a:extLst>
            </p:cNvPr>
            <p:cNvSpPr txBox="1"/>
            <p:nvPr/>
          </p:nvSpPr>
          <p:spPr>
            <a:xfrm>
              <a:off x="147523" y="7200847"/>
              <a:ext cx="40748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9AD0F2-3750-429D-9847-CAC3E18C9091}"/>
              </a:ext>
            </a:extLst>
          </p:cNvPr>
          <p:cNvCxnSpPr>
            <a:cxnSpLocks/>
          </p:cNvCxnSpPr>
          <p:nvPr/>
        </p:nvCxnSpPr>
        <p:spPr>
          <a:xfrm>
            <a:off x="1677726" y="389259"/>
            <a:ext cx="0" cy="27981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6BF083-1B54-49F9-BE45-1D9E676A8E11}"/>
              </a:ext>
            </a:extLst>
          </p:cNvPr>
          <p:cNvSpPr txBox="1"/>
          <p:nvPr/>
        </p:nvSpPr>
        <p:spPr>
          <a:xfrm>
            <a:off x="3200400" y="659653"/>
            <a:ext cx="17406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Threshold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6B2B38-2E86-4AFD-B5A9-70A9CC79A915}"/>
              </a:ext>
            </a:extLst>
          </p:cNvPr>
          <p:cNvSpPr/>
          <p:nvPr/>
        </p:nvSpPr>
        <p:spPr>
          <a:xfrm>
            <a:off x="3200400" y="659653"/>
            <a:ext cx="1740663" cy="33855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182596-1EC8-42E4-ADD5-E4A285AA7664}"/>
              </a:ext>
            </a:extLst>
          </p:cNvPr>
          <p:cNvCxnSpPr>
            <a:cxnSpLocks/>
          </p:cNvCxnSpPr>
          <p:nvPr/>
        </p:nvCxnSpPr>
        <p:spPr>
          <a:xfrm flipH="1">
            <a:off x="1766416" y="998207"/>
            <a:ext cx="1771914" cy="2053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64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13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6</cp:revision>
  <dcterms:created xsi:type="dcterms:W3CDTF">2021-11-09T17:54:41Z</dcterms:created>
  <dcterms:modified xsi:type="dcterms:W3CDTF">2021-11-09T18:04:33Z</dcterms:modified>
</cp:coreProperties>
</file>