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2286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EEBF7"/>
    <a:srgbClr val="9AD9BC"/>
    <a:srgbClr val="F5BCC8"/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34" d="100"/>
          <a:sy n="34" d="100"/>
        </p:scale>
        <p:origin x="42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1pPr>
    <a:lvl2pPr marL="598703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2pPr>
    <a:lvl3pPr marL="119740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3pPr>
    <a:lvl4pPr marL="179611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4pPr>
    <a:lvl5pPr marL="239481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5pPr>
    <a:lvl6pPr marL="299351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6pPr>
    <a:lvl7pPr marL="359222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7pPr>
    <a:lvl8pPr marL="419092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8pPr>
    <a:lvl9pPr marL="478962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237694"/>
            <a:ext cx="19431000" cy="111421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6809511"/>
            <a:ext cx="17145000" cy="7726889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703917"/>
            <a:ext cx="4929188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703917"/>
            <a:ext cx="14501813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7978784"/>
            <a:ext cx="19716750" cy="1331277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21417501"/>
            <a:ext cx="19716750" cy="700087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8519583"/>
            <a:ext cx="97155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8519583"/>
            <a:ext cx="97155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703924"/>
            <a:ext cx="197167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7845427"/>
            <a:ext cx="9670850" cy="384492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11690350"/>
            <a:ext cx="967085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7845427"/>
            <a:ext cx="9718478" cy="384492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1690350"/>
            <a:ext cx="9718478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2133600"/>
            <a:ext cx="7372945" cy="74676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4607991"/>
            <a:ext cx="11572875" cy="2274358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9601200"/>
            <a:ext cx="7372945" cy="17787411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2133600"/>
            <a:ext cx="7372945" cy="74676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4607991"/>
            <a:ext cx="11572875" cy="2274358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9601200"/>
            <a:ext cx="7372945" cy="17787411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703924"/>
            <a:ext cx="197167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8519583"/>
            <a:ext cx="197167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9662974"/>
            <a:ext cx="5143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9662974"/>
            <a:ext cx="77152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9662974"/>
            <a:ext cx="5143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80252"/>
              </p:ext>
            </p:extLst>
          </p:nvPr>
        </p:nvGraphicFramePr>
        <p:xfrm>
          <a:off x="14245942" y="12747159"/>
          <a:ext cx="8134550" cy="452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275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4067275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7536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3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11,807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5,591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Edges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31,976</a:t>
                      </a:r>
                    </a:p>
                  </a:txBody>
                  <a:tcPr marL="184727" marR="184727" marT="92364" marB="9236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3625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782F83A-5033-4532-A7C4-BA03707BC5C8}"/>
              </a:ext>
            </a:extLst>
          </p:cNvPr>
          <p:cNvGrpSpPr/>
          <p:nvPr/>
        </p:nvGrpSpPr>
        <p:grpSpPr>
          <a:xfrm>
            <a:off x="13945218" y="23397517"/>
            <a:ext cx="7465303" cy="3235124"/>
            <a:chOff x="8862989" y="18881354"/>
            <a:chExt cx="7013939" cy="286905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0FB5D7-DCFB-4A25-9B03-81240D041882}"/>
                </a:ext>
              </a:extLst>
            </p:cNvPr>
            <p:cNvSpPr txBox="1"/>
            <p:nvPr/>
          </p:nvSpPr>
          <p:spPr>
            <a:xfrm>
              <a:off x="8925819" y="20244926"/>
              <a:ext cx="3093154" cy="602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Positive/Binding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C8CA32-14EC-4016-9122-350CAA6ECC3F}"/>
                </a:ext>
              </a:extLst>
            </p:cNvPr>
            <p:cNvSpPr txBox="1"/>
            <p:nvPr/>
          </p:nvSpPr>
          <p:spPr>
            <a:xfrm>
              <a:off x="8862989" y="21147986"/>
              <a:ext cx="4085184" cy="602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Negative/Non-binding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10568DA-628C-4340-BC53-8FA7D96F03AF}"/>
                </a:ext>
              </a:extLst>
            </p:cNvPr>
            <p:cNvGrpSpPr/>
            <p:nvPr/>
          </p:nvGrpSpPr>
          <p:grpSpPr>
            <a:xfrm>
              <a:off x="13178903" y="18881354"/>
              <a:ext cx="2698025" cy="1681638"/>
              <a:chOff x="5199960" y="21850179"/>
              <a:chExt cx="1258188" cy="73916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192B15-4EC2-47D4-ACA2-1E3D3496A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5607" y="22589346"/>
                <a:ext cx="6837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7BA5D52-0D83-4A18-AA77-A9A4EBFE3C18}"/>
                  </a:ext>
                </a:extLst>
              </p:cNvPr>
              <p:cNvSpPr/>
              <p:nvPr/>
            </p:nvSpPr>
            <p:spPr>
              <a:xfrm>
                <a:off x="519996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2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6F6B76-6FC3-49C9-9103-D379F8EAC086}"/>
                  </a:ext>
                </a:extLst>
              </p:cNvPr>
              <p:cNvSpPr/>
              <p:nvPr/>
            </p:nvSpPr>
            <p:spPr>
              <a:xfrm>
                <a:off x="6137305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2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7F22D7E-567D-4D73-8484-36102B18F1B4}"/>
                </a:ext>
              </a:extLst>
            </p:cNvPr>
            <p:cNvSpPr txBox="1"/>
            <p:nvPr/>
          </p:nvSpPr>
          <p:spPr>
            <a:xfrm>
              <a:off x="8948079" y="19052014"/>
              <a:ext cx="2098376" cy="602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FF9EF4-350F-4BA3-8B29-220D408BE63E}"/>
              </a:ext>
            </a:extLst>
          </p:cNvPr>
          <p:cNvGrpSpPr/>
          <p:nvPr/>
        </p:nvGrpSpPr>
        <p:grpSpPr>
          <a:xfrm>
            <a:off x="14468325" y="28282220"/>
            <a:ext cx="7521714" cy="3429930"/>
            <a:chOff x="17385277" y="18931406"/>
            <a:chExt cx="7066940" cy="304181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6C559E-A05B-44B9-8478-CD5B3737E18B}"/>
                </a:ext>
              </a:extLst>
            </p:cNvPr>
            <p:cNvSpPr txBox="1"/>
            <p:nvPr/>
          </p:nvSpPr>
          <p:spPr>
            <a:xfrm>
              <a:off x="18146508" y="19857696"/>
              <a:ext cx="6135244" cy="2115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5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505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5051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50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505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505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505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5051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505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</a:p>
            <a:p>
              <a:r>
                <a:rPr lang="el-GR" sz="505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505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5334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505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1/(1+2) = 0.33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9237E6D-6E36-41D0-9CEA-DE1DDC8A6108}"/>
                </a:ext>
              </a:extLst>
            </p:cNvPr>
            <p:cNvSpPr txBox="1"/>
            <p:nvPr/>
          </p:nvSpPr>
          <p:spPr>
            <a:xfrm>
              <a:off x="17385277" y="18931406"/>
              <a:ext cx="7066940" cy="1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967" i="1" dirty="0">
                  <a:latin typeface="-apple-system"/>
                </a:rPr>
                <a:t>Ligand: Ripk1-IN-7</a:t>
              </a:r>
            </a:p>
            <a:p>
              <a:br>
                <a:rPr lang="en-US" sz="4001" dirty="0">
                  <a:latin typeface="-apple-system"/>
                </a:rPr>
              </a:br>
              <a:endParaRPr lang="en-US" sz="40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5070A-6CC3-4C74-91A2-AEDE572BD2BA}"/>
              </a:ext>
            </a:extLst>
          </p:cNvPr>
          <p:cNvGrpSpPr/>
          <p:nvPr/>
        </p:nvGrpSpPr>
        <p:grpSpPr>
          <a:xfrm>
            <a:off x="1815621" y="22876717"/>
            <a:ext cx="11372818" cy="8898466"/>
            <a:chOff x="12257314" y="8882742"/>
            <a:chExt cx="12221510" cy="935760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CF695D-009F-4E8F-B2D6-0E725AB00C82}"/>
                </a:ext>
              </a:extLst>
            </p:cNvPr>
            <p:cNvSpPr/>
            <p:nvPr/>
          </p:nvSpPr>
          <p:spPr>
            <a:xfrm>
              <a:off x="17048418" y="12678441"/>
              <a:ext cx="2417483" cy="227301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E66C44-B688-4965-A6AB-1990D20BD161}"/>
                </a:ext>
              </a:extLst>
            </p:cNvPr>
            <p:cNvSpPr/>
            <p:nvPr/>
          </p:nvSpPr>
          <p:spPr>
            <a:xfrm>
              <a:off x="12257314" y="8882742"/>
              <a:ext cx="11999686" cy="9357604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94508-2EEC-4CFB-B745-14995D5FB49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6512" y="13345233"/>
              <a:ext cx="2097771" cy="21631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F644D8-B6D5-44C5-BBB2-A77E35C66D85}"/>
                </a:ext>
              </a:extLst>
            </p:cNvPr>
            <p:cNvSpPr txBox="1"/>
            <p:nvPr/>
          </p:nvSpPr>
          <p:spPr>
            <a:xfrm>
              <a:off x="17411884" y="15114100"/>
              <a:ext cx="7066940" cy="166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Ripk1-IN-7</a:t>
              </a:r>
            </a:p>
            <a:p>
              <a:b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B2E043-EDC4-4B9E-A07A-0B5A6CE97A6B}"/>
                </a:ext>
              </a:extLst>
            </p:cNvPr>
            <p:cNvSpPr txBox="1"/>
            <p:nvPr/>
          </p:nvSpPr>
          <p:spPr>
            <a:xfrm>
              <a:off x="13205356" y="14357881"/>
              <a:ext cx="3501590" cy="117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4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856C8-FBA4-491A-A1B4-DDDC018A808A}"/>
                </a:ext>
              </a:extLst>
            </p:cNvPr>
            <p:cNvSpPr/>
            <p:nvPr/>
          </p:nvSpPr>
          <p:spPr>
            <a:xfrm>
              <a:off x="18083490" y="943043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CD8D0BD-E997-4394-8144-73BA6EA15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7994" y="11624042"/>
              <a:ext cx="514187" cy="10856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Diagram&#10;&#10;Description automatically generated">
              <a:extLst>
                <a:ext uri="{FF2B5EF4-FFF2-40B4-BE49-F238E27FC236}">
                  <a16:creationId xmlns:a16="http://schemas.microsoft.com/office/drawing/2014/main" id="{82720164-4AA0-44B4-971A-56FFE794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3350" y="12847106"/>
              <a:ext cx="1007614" cy="1935681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35CF9D0-A550-4784-AA80-E718D12DCADB}"/>
                </a:ext>
              </a:extLst>
            </p:cNvPr>
            <p:cNvGrpSpPr/>
            <p:nvPr/>
          </p:nvGrpSpPr>
          <p:grpSpPr>
            <a:xfrm>
              <a:off x="12711636" y="12017887"/>
              <a:ext cx="2352809" cy="2213279"/>
              <a:chOff x="11262360" y="3855720"/>
              <a:chExt cx="1646966" cy="154929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B253AFD-C445-49AE-9B21-B0657676197E}"/>
                  </a:ext>
                </a:extLst>
              </p:cNvPr>
              <p:cNvSpPr/>
              <p:nvPr/>
            </p:nvSpPr>
            <p:spPr>
              <a:xfrm>
                <a:off x="11262360" y="3855720"/>
                <a:ext cx="1646966" cy="1549295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pic>
            <p:nvPicPr>
              <p:cNvPr id="36" name="Picture 3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4A7031A-5D4B-4E86-B1B7-9B1CE4D1A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1604663" y="4105491"/>
                <a:ext cx="857363" cy="1108770"/>
              </a:xfrm>
              <a:prstGeom prst="rect">
                <a:avLst/>
              </a:prstGeom>
            </p:spPr>
          </p:pic>
        </p:grpSp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D79E8A45-EDFD-44CC-B7C8-6C75830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7994" y="9891202"/>
              <a:ext cx="1463801" cy="1415189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83F8916-5ACA-4F78-AF0A-2D350D3BA6ED}"/>
                </a:ext>
              </a:extLst>
            </p:cNvPr>
            <p:cNvSpPr txBox="1"/>
            <p:nvPr/>
          </p:nvSpPr>
          <p:spPr>
            <a:xfrm>
              <a:off x="20516929" y="10812604"/>
              <a:ext cx="2972120" cy="113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Amyloid core of RIP1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04FB7CB-3C27-49EC-993C-F9B04E51809F}"/>
                </a:ext>
              </a:extLst>
            </p:cNvPr>
            <p:cNvSpPr/>
            <p:nvPr/>
          </p:nvSpPr>
          <p:spPr>
            <a:xfrm>
              <a:off x="20516930" y="1414520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5571C2C-FE79-40C0-A187-60E243E13D80}"/>
                </a:ext>
              </a:extLst>
            </p:cNvPr>
            <p:cNvCxnSpPr>
              <a:cxnSpLocks/>
            </p:cNvCxnSpPr>
            <p:nvPr/>
          </p:nvCxnSpPr>
          <p:spPr>
            <a:xfrm>
              <a:off x="19390035" y="14197808"/>
              <a:ext cx="1256539" cy="51253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554D10-2C3E-4005-9758-1F43A5E0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95143" y="14686643"/>
              <a:ext cx="1618873" cy="137431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39C6111-B11E-404C-AB0D-20231BFDA310}"/>
                </a:ext>
              </a:extLst>
            </p:cNvPr>
            <p:cNvSpPr txBox="1"/>
            <p:nvPr/>
          </p:nvSpPr>
          <p:spPr>
            <a:xfrm>
              <a:off x="18644516" y="16332837"/>
              <a:ext cx="3586585" cy="117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B3D54BD-FEE6-4CAB-B89E-270A9C9018F4}"/>
              </a:ext>
            </a:extLst>
          </p:cNvPr>
          <p:cNvSpPr txBox="1"/>
          <p:nvPr/>
        </p:nvSpPr>
        <p:spPr>
          <a:xfrm>
            <a:off x="20314777" y="22579757"/>
            <a:ext cx="157027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4F7490-E4CE-4A17-B8F6-A39D66503EAF}"/>
              </a:ext>
            </a:extLst>
          </p:cNvPr>
          <p:cNvSpPr txBox="1"/>
          <p:nvPr/>
        </p:nvSpPr>
        <p:spPr>
          <a:xfrm>
            <a:off x="18074922" y="22579757"/>
            <a:ext cx="157027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237B5-B781-4468-A644-4A6B63CE8E91}"/>
              </a:ext>
            </a:extLst>
          </p:cNvPr>
          <p:cNvSpPr txBox="1"/>
          <p:nvPr/>
        </p:nvSpPr>
        <p:spPr>
          <a:xfrm>
            <a:off x="128599" y="21537736"/>
            <a:ext cx="230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7" name="Picture 6" descr="A picture containing echinoderm, stone, wheel, building material&#10;&#10;Description automatically generated">
            <a:extLst>
              <a:ext uri="{FF2B5EF4-FFF2-40B4-BE49-F238E27FC236}">
                <a16:creationId xmlns:a16="http://schemas.microsoft.com/office/drawing/2014/main" id="{81ED1095-9453-4A79-98E4-364F7279B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2" y="8448952"/>
            <a:ext cx="12983032" cy="129830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9A873D2-251E-4A9D-A45A-AC65344046F7}"/>
              </a:ext>
            </a:extLst>
          </p:cNvPr>
          <p:cNvSpPr txBox="1"/>
          <p:nvPr/>
        </p:nvSpPr>
        <p:spPr>
          <a:xfrm>
            <a:off x="82799" y="8582993"/>
            <a:ext cx="230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420565-B5EA-4AFC-B074-B1C86C045141}"/>
              </a:ext>
            </a:extLst>
          </p:cNvPr>
          <p:cNvSpPr txBox="1"/>
          <p:nvPr/>
        </p:nvSpPr>
        <p:spPr>
          <a:xfrm>
            <a:off x="0" y="-109964"/>
            <a:ext cx="230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57E624-E94D-4E9E-8B3F-69ACDB817352}"/>
              </a:ext>
            </a:extLst>
          </p:cNvPr>
          <p:cNvGrpSpPr/>
          <p:nvPr/>
        </p:nvGrpSpPr>
        <p:grpSpPr>
          <a:xfrm>
            <a:off x="126753" y="339625"/>
            <a:ext cx="11446916" cy="8307333"/>
            <a:chOff x="-86844" y="-19651"/>
            <a:chExt cx="11446916" cy="8307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1061CA-612E-4BA4-BD8B-749CDDFE6AEB}"/>
                </a:ext>
              </a:extLst>
            </p:cNvPr>
            <p:cNvGrpSpPr/>
            <p:nvPr/>
          </p:nvGrpSpPr>
          <p:grpSpPr>
            <a:xfrm>
              <a:off x="-86844" y="-19651"/>
              <a:ext cx="11446916" cy="8307333"/>
              <a:chOff x="-86844" y="-19651"/>
              <a:chExt cx="11446916" cy="830733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8A873B3-7A29-4D0E-AE36-04794723A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61" y="-19651"/>
                <a:ext cx="10797011" cy="7934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BBE31-EE00-4913-BA2A-68E343E17684}"/>
                  </a:ext>
                </a:extLst>
              </p:cNvPr>
              <p:cNvSpPr txBox="1"/>
              <p:nvPr/>
            </p:nvSpPr>
            <p:spPr>
              <a:xfrm>
                <a:off x="4989146" y="7764462"/>
                <a:ext cx="2568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005931-0487-4140-B624-0FE4BC41DB45}"/>
                  </a:ext>
                </a:extLst>
              </p:cNvPr>
              <p:cNvSpPr txBox="1"/>
              <p:nvPr/>
            </p:nvSpPr>
            <p:spPr>
              <a:xfrm rot="16200000">
                <a:off x="-72417" y="3287973"/>
                <a:ext cx="9252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2B8553-66FB-4D5B-9E09-05DF1A429CE4}"/>
                </a:ext>
              </a:extLst>
            </p:cNvPr>
            <p:cNvSpPr txBox="1"/>
            <p:nvPr/>
          </p:nvSpPr>
          <p:spPr>
            <a:xfrm>
              <a:off x="9013000" y="613311"/>
              <a:ext cx="1656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γ</a:t>
              </a:r>
              <a:r>
                <a:rPr lang="en-US" sz="3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= 2.84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2BABE5-4119-448F-92C2-664A6A0A9C01}"/>
                </a:ext>
              </a:extLst>
            </p:cNvPr>
            <p:cNvSpPr/>
            <p:nvPr/>
          </p:nvSpPr>
          <p:spPr>
            <a:xfrm>
              <a:off x="8808802" y="397867"/>
              <a:ext cx="1944323" cy="1015663"/>
            </a:xfrm>
            <a:prstGeom prst="roundRect">
              <a:avLst/>
            </a:prstGeom>
            <a:noFill/>
            <a:ln>
              <a:solidFill>
                <a:srgbClr val="F5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5B7A01-6EF2-4030-B1F3-0AABD40411B8}"/>
              </a:ext>
            </a:extLst>
          </p:cNvPr>
          <p:cNvGrpSpPr/>
          <p:nvPr/>
        </p:nvGrpSpPr>
        <p:grpSpPr>
          <a:xfrm>
            <a:off x="11520892" y="339625"/>
            <a:ext cx="11212355" cy="8245603"/>
            <a:chOff x="11647645" y="-456"/>
            <a:chExt cx="11212355" cy="824560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FE15F33-0640-4D12-B196-CF4B95EAB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2989" y="-456"/>
              <a:ext cx="10797011" cy="793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7035A3-5E9A-4DB4-98A2-211DF823A13F}"/>
                </a:ext>
              </a:extLst>
            </p:cNvPr>
            <p:cNvSpPr txBox="1"/>
            <p:nvPr/>
          </p:nvSpPr>
          <p:spPr>
            <a:xfrm>
              <a:off x="16939410" y="7721927"/>
              <a:ext cx="2513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D46D19-74FF-474D-850E-8566F2258A6E}"/>
                </a:ext>
              </a:extLst>
            </p:cNvPr>
            <p:cNvSpPr txBox="1"/>
            <p:nvPr/>
          </p:nvSpPr>
          <p:spPr>
            <a:xfrm rot="16200000">
              <a:off x="11473879" y="3503416"/>
              <a:ext cx="870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FE14469-E324-480E-962E-F8B9D380D6CD}"/>
                </a:ext>
              </a:extLst>
            </p:cNvPr>
            <p:cNvSpPr/>
            <p:nvPr/>
          </p:nvSpPr>
          <p:spPr>
            <a:xfrm>
              <a:off x="20348891" y="397866"/>
              <a:ext cx="1944323" cy="1015663"/>
            </a:xfrm>
            <a:prstGeom prst="roundRect">
              <a:avLst/>
            </a:prstGeom>
            <a:noFill/>
            <a:ln>
              <a:solidFill>
                <a:srgbClr val="9AD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B5E873-B787-4150-96B7-58057DC23E62}"/>
                </a:ext>
              </a:extLst>
            </p:cNvPr>
            <p:cNvSpPr txBox="1"/>
            <p:nvPr/>
          </p:nvSpPr>
          <p:spPr>
            <a:xfrm>
              <a:off x="20610815" y="613309"/>
              <a:ext cx="1595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γ</a:t>
              </a:r>
              <a:r>
                <a:rPr lang="en-US" sz="3200" baseline="-25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= 2.94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2E431E6-16EA-472F-9F4A-8DD81A8328B9}"/>
              </a:ext>
            </a:extLst>
          </p:cNvPr>
          <p:cNvSpPr txBox="1"/>
          <p:nvPr/>
        </p:nvSpPr>
        <p:spPr>
          <a:xfrm>
            <a:off x="5634325" y="-32793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096D5A-5C7D-4D90-BCC4-9460EC16624E}"/>
              </a:ext>
            </a:extLst>
          </p:cNvPr>
          <p:cNvSpPr txBox="1"/>
          <p:nvPr/>
        </p:nvSpPr>
        <p:spPr>
          <a:xfrm>
            <a:off x="17225675" y="-3279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1FFED8-AF53-4CC3-9C25-B5D52207B4DD}"/>
              </a:ext>
            </a:extLst>
          </p:cNvPr>
          <p:cNvCxnSpPr>
            <a:cxnSpLocks/>
          </p:cNvCxnSpPr>
          <p:nvPr/>
        </p:nvCxnSpPr>
        <p:spPr>
          <a:xfrm>
            <a:off x="19448737" y="26325069"/>
            <a:ext cx="152672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oon 16">
            <a:extLst>
              <a:ext uri="{FF2B5EF4-FFF2-40B4-BE49-F238E27FC236}">
                <a16:creationId xmlns:a16="http://schemas.microsoft.com/office/drawing/2014/main" id="{E921E2C3-EDE1-481E-AD68-ECFF0CF802D5}"/>
              </a:ext>
            </a:extLst>
          </p:cNvPr>
          <p:cNvSpPr/>
          <p:nvPr/>
        </p:nvSpPr>
        <p:spPr>
          <a:xfrm rot="20532653" flipH="1">
            <a:off x="9417618" y="14384047"/>
            <a:ext cx="4029995" cy="8007473"/>
          </a:xfrm>
          <a:prstGeom prst="moon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EF9923B-4718-4220-90A7-228BB7ECC636}"/>
              </a:ext>
            </a:extLst>
          </p:cNvPr>
          <p:cNvSpPr/>
          <p:nvPr/>
        </p:nvSpPr>
        <p:spPr>
          <a:xfrm rot="12780936">
            <a:off x="9231858" y="20158008"/>
            <a:ext cx="4683621" cy="356750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7867</TotalTime>
  <Words>84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217</cp:revision>
  <dcterms:created xsi:type="dcterms:W3CDTF">2021-06-02T18:26:13Z</dcterms:created>
  <dcterms:modified xsi:type="dcterms:W3CDTF">2021-11-09T20:18:05Z</dcterms:modified>
</cp:coreProperties>
</file>