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3"/>
  </p:notesMasterIdLst>
  <p:sldIdLst>
    <p:sldId id="256" r:id="rId2"/>
  </p:sldIdLst>
  <p:sldSz cx="219456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9D1D1"/>
    <a:srgbClr val="F9D0D0"/>
    <a:srgbClr val="F7C7D2"/>
    <a:srgbClr val="D6E5F0"/>
    <a:srgbClr val="92D6B7"/>
    <a:srgbClr val="F7FCFA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7440" autoAdjust="0"/>
  </p:normalViewPr>
  <p:slideViewPr>
    <p:cSldViewPr snapToGrid="0">
      <p:cViewPr varScale="1">
        <p:scale>
          <a:sx n="24" d="100"/>
          <a:sy n="24" d="100"/>
        </p:scale>
        <p:origin x="3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1pPr>
    <a:lvl2pPr marL="391823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2pPr>
    <a:lvl3pPr marL="783645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3pPr>
    <a:lvl4pPr marL="1175469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4pPr>
    <a:lvl5pPr marL="1567292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5pPr>
    <a:lvl6pPr marL="1959115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6pPr>
    <a:lvl7pPr marL="2350937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7pPr>
    <a:lvl8pPr marL="2742760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8pPr>
    <a:lvl9pPr marL="3134584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3488" y="1143000"/>
            <a:ext cx="1851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Number of false positives per degree – not for the full range – distribution of the false positives per degree </a:t>
            </a:r>
          </a:p>
          <a:p>
            <a:pPr marL="228600" indent="-228600" algn="l">
              <a:buAutoNum type="arabicPeriod" startAt="2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Phendioxan </a:t>
            </a:r>
            <a:r>
              <a:rPr lang="en-US" dirty="0"/>
              <a:t>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2-(2,6-Dimethoxyphenoxy)-N-[[(2S,3S)-3-phenyl-2,3-dihydro-1,4-benzodioxin-2-yl]methyl]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ethanamine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IQNP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(E)-(R)-2-Hydroxy-5-iodo-2-phenyl-pent-4-enoic acid (R)-(1-aza-bicyclo[2.2.2]oct-3-yl) 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985936"/>
            <a:ext cx="18653760" cy="12733867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9210869"/>
            <a:ext cx="16459200" cy="8830731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4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9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947334"/>
            <a:ext cx="473202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947334"/>
            <a:ext cx="1392174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2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9118611"/>
            <a:ext cx="18928080" cy="1521459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4477144"/>
            <a:ext cx="18928080" cy="8000997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8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9736667"/>
            <a:ext cx="932688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9736667"/>
            <a:ext cx="932688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947342"/>
            <a:ext cx="1892808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966203"/>
            <a:ext cx="9284016" cy="4394197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3360400"/>
            <a:ext cx="9284016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966203"/>
            <a:ext cx="9329738" cy="4394197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3360400"/>
            <a:ext cx="9329738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7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4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438400"/>
            <a:ext cx="7078027" cy="853440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5266275"/>
            <a:ext cx="11109960" cy="25992667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10972800"/>
            <a:ext cx="7078027" cy="20328469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8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438400"/>
            <a:ext cx="7078027" cy="853440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5266275"/>
            <a:ext cx="11109960" cy="25992667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10972800"/>
            <a:ext cx="7078027" cy="20328469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8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947342"/>
            <a:ext cx="1892808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9736667"/>
            <a:ext cx="1892808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3900542"/>
            <a:ext cx="493776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3900542"/>
            <a:ext cx="740664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3900542"/>
            <a:ext cx="493776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4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246">
            <a:extLst>
              <a:ext uri="{FF2B5EF4-FFF2-40B4-BE49-F238E27FC236}">
                <a16:creationId xmlns:a16="http://schemas.microsoft.com/office/drawing/2014/main" id="{B64DB6BF-E323-4F32-8CF1-F753DF40B964}"/>
              </a:ext>
            </a:extLst>
          </p:cNvPr>
          <p:cNvSpPr txBox="1"/>
          <p:nvPr/>
        </p:nvSpPr>
        <p:spPr>
          <a:xfrm>
            <a:off x="-2144111" y="-9701888"/>
            <a:ext cx="659070" cy="71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4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B8BF057-ABA4-42B2-95D2-3787713FF68A}"/>
              </a:ext>
            </a:extLst>
          </p:cNvPr>
          <p:cNvSpPr txBox="1"/>
          <p:nvPr/>
        </p:nvSpPr>
        <p:spPr>
          <a:xfrm>
            <a:off x="188509" y="10365810"/>
            <a:ext cx="706275" cy="71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4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B54965-0B61-4D59-89FC-DA748191C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420" y="502853"/>
            <a:ext cx="19690070" cy="97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3B116BA-5C44-41A1-9577-DDFBC3A97D21}"/>
              </a:ext>
            </a:extLst>
          </p:cNvPr>
          <p:cNvSpPr txBox="1"/>
          <p:nvPr/>
        </p:nvSpPr>
        <p:spPr>
          <a:xfrm rot="10800000" flipV="1">
            <a:off x="135710" y="106928"/>
            <a:ext cx="1732641" cy="71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4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19C870-F9A4-4218-A8CB-1A2AB59BF75D}"/>
              </a:ext>
            </a:extLst>
          </p:cNvPr>
          <p:cNvSpPr txBox="1"/>
          <p:nvPr/>
        </p:nvSpPr>
        <p:spPr>
          <a:xfrm rot="16200000">
            <a:off x="1205787" y="4944767"/>
            <a:ext cx="718466" cy="4424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CA619A-4154-423C-8F5D-8B3EF4605220}"/>
              </a:ext>
            </a:extLst>
          </p:cNvPr>
          <p:cNvGrpSpPr/>
          <p:nvPr/>
        </p:nvGrpSpPr>
        <p:grpSpPr>
          <a:xfrm>
            <a:off x="17351959" y="869336"/>
            <a:ext cx="3511949" cy="1555829"/>
            <a:chOff x="16339125" y="826931"/>
            <a:chExt cx="3511949" cy="155582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73A8CBC-AB5C-4914-990D-DE742CA2F993}"/>
                </a:ext>
              </a:extLst>
            </p:cNvPr>
            <p:cNvSpPr txBox="1"/>
            <p:nvPr/>
          </p:nvSpPr>
          <p:spPr>
            <a:xfrm>
              <a:off x="17394751" y="958577"/>
              <a:ext cx="2456323" cy="4431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8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Whole BindingDB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4EBC9F9-BB6E-4E6F-957A-7F9C8B4A479F}"/>
                </a:ext>
              </a:extLst>
            </p:cNvPr>
            <p:cNvSpPr/>
            <p:nvPr/>
          </p:nvSpPr>
          <p:spPr>
            <a:xfrm>
              <a:off x="16339126" y="826931"/>
              <a:ext cx="712333" cy="658008"/>
            </a:xfrm>
            <a:prstGeom prst="rect">
              <a:avLst/>
            </a:prstGeom>
            <a:solidFill>
              <a:srgbClr val="D6E5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943F50-9A96-49E8-9029-F8BB389E4233}"/>
                </a:ext>
              </a:extLst>
            </p:cNvPr>
            <p:cNvSpPr/>
            <p:nvPr/>
          </p:nvSpPr>
          <p:spPr>
            <a:xfrm>
              <a:off x="16339125" y="1724753"/>
              <a:ext cx="712333" cy="658007"/>
            </a:xfrm>
            <a:prstGeom prst="rect">
              <a:avLst/>
            </a:prstGeom>
            <a:solidFill>
              <a:srgbClr val="F9D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29302F-7E5F-40F2-ABAA-064C7220C455}"/>
                </a:ext>
              </a:extLst>
            </p:cNvPr>
            <p:cNvSpPr txBox="1"/>
            <p:nvPr/>
          </p:nvSpPr>
          <p:spPr>
            <a:xfrm>
              <a:off x="17394751" y="1857499"/>
              <a:ext cx="2204515" cy="4431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8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Positives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C54DFEE-D87A-43F0-8ED0-D6C7C6ABE1F4}"/>
              </a:ext>
            </a:extLst>
          </p:cNvPr>
          <p:cNvSpPr txBox="1"/>
          <p:nvPr/>
        </p:nvSpPr>
        <p:spPr>
          <a:xfrm>
            <a:off x="8908837" y="21632436"/>
            <a:ext cx="3975875" cy="519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Cystazosin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AC24AC9-DD88-48F1-809F-88AA6BED52FD}"/>
              </a:ext>
            </a:extLst>
          </p:cNvPr>
          <p:cNvGrpSpPr/>
          <p:nvPr/>
        </p:nvGrpSpPr>
        <p:grpSpPr>
          <a:xfrm>
            <a:off x="1289863" y="21511370"/>
            <a:ext cx="10077676" cy="5381392"/>
            <a:chOff x="9500091" y="950941"/>
            <a:chExt cx="10077676" cy="525935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4879EF8-B46A-4B07-BFE0-55C9F5B67742}"/>
                </a:ext>
              </a:extLst>
            </p:cNvPr>
            <p:cNvSpPr txBox="1"/>
            <p:nvPr/>
          </p:nvSpPr>
          <p:spPr>
            <a:xfrm>
              <a:off x="13308271" y="1100012"/>
              <a:ext cx="34223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CHEMBL127587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5B8151B-A99E-44D2-9423-0C17B4D3F52F}"/>
                </a:ext>
              </a:extLst>
            </p:cNvPr>
            <p:cNvSpPr txBox="1"/>
            <p:nvPr/>
          </p:nvSpPr>
          <p:spPr>
            <a:xfrm>
              <a:off x="9741701" y="1096553"/>
              <a:ext cx="3975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CHEMBL2333416 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E81AEE-14E4-4BE8-BFA5-03DC627E33F2}"/>
                </a:ext>
              </a:extLst>
            </p:cNvPr>
            <p:cNvSpPr txBox="1"/>
            <p:nvPr/>
          </p:nvSpPr>
          <p:spPr>
            <a:xfrm>
              <a:off x="10475189" y="4773535"/>
              <a:ext cx="1868613" cy="1161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en-US" sz="227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11</a:t>
              </a:r>
            </a:p>
            <a:p>
              <a:r>
                <a:rPr lang="el-GR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 </a:t>
              </a:r>
              <a:r>
                <a:rPr lang="el-GR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0.64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4FFA2F2-3E47-42F9-9E6C-D74B4B87BF4D}"/>
                </a:ext>
              </a:extLst>
            </p:cNvPr>
            <p:cNvSpPr txBox="1"/>
            <p:nvPr/>
          </p:nvSpPr>
          <p:spPr>
            <a:xfrm>
              <a:off x="14122351" y="4782519"/>
              <a:ext cx="1868613" cy="1161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en-US" sz="227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3</a:t>
              </a:r>
              <a:endParaRPr lang="en-US" sz="227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</a:t>
              </a:r>
            </a:p>
            <a:p>
              <a:r>
                <a:rPr lang="el-GR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 </a:t>
              </a:r>
              <a:r>
                <a:rPr lang="el-GR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0.75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C5847FE-6505-4936-A00B-DE2D929B2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16419745" y="2678594"/>
              <a:ext cx="3078449" cy="103909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604C89B-5BAB-43CE-8104-F381D2576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99652" y="1894919"/>
              <a:ext cx="2933700" cy="234315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68F5D72A-A893-442E-A8DF-5C392025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79799" y="1872192"/>
              <a:ext cx="2324100" cy="2800350"/>
            </a:xfrm>
            <a:prstGeom prst="rect">
              <a:avLst/>
            </a:prstGeom>
          </p:spPr>
        </p:pic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E2715EF4-0692-47DB-914F-1053E7C90B68}"/>
                </a:ext>
              </a:extLst>
            </p:cNvPr>
            <p:cNvSpPr/>
            <p:nvPr/>
          </p:nvSpPr>
          <p:spPr>
            <a:xfrm>
              <a:off x="9500091" y="999625"/>
              <a:ext cx="3237594" cy="5210675"/>
            </a:xfrm>
            <a:prstGeom prst="roundRect">
              <a:avLst/>
            </a:prstGeom>
            <a:noFill/>
            <a:ln w="38100">
              <a:solidFill>
                <a:srgbClr val="92D6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0700E220-3595-484B-9E16-A2EF0925DFA5}"/>
                </a:ext>
              </a:extLst>
            </p:cNvPr>
            <p:cNvSpPr/>
            <p:nvPr/>
          </p:nvSpPr>
          <p:spPr>
            <a:xfrm>
              <a:off x="12963592" y="994522"/>
              <a:ext cx="3237594" cy="5215778"/>
            </a:xfrm>
            <a:prstGeom prst="roundRect">
              <a:avLst/>
            </a:prstGeom>
            <a:noFill/>
            <a:ln w="38100">
              <a:solidFill>
                <a:srgbClr val="92D6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176E6B87-BFB6-4EA0-9DDA-380BB3FD0828}"/>
                </a:ext>
              </a:extLst>
            </p:cNvPr>
            <p:cNvSpPr/>
            <p:nvPr/>
          </p:nvSpPr>
          <p:spPr>
            <a:xfrm>
              <a:off x="16340173" y="950941"/>
              <a:ext cx="3237594" cy="5259359"/>
            </a:xfrm>
            <a:prstGeom prst="roundRect">
              <a:avLst/>
            </a:prstGeom>
            <a:noFill/>
            <a:ln w="38100">
              <a:solidFill>
                <a:srgbClr val="92D6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E57FEA0-B111-4B71-87E4-4D2F69C8F3E2}"/>
                </a:ext>
              </a:extLst>
            </p:cNvPr>
            <p:cNvSpPr txBox="1"/>
            <p:nvPr/>
          </p:nvSpPr>
          <p:spPr>
            <a:xfrm>
              <a:off x="17519706" y="4773535"/>
              <a:ext cx="1868613" cy="1161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en-US" sz="227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</a:p>
            <a:p>
              <a:r>
                <a:rPr lang="el-GR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 </a:t>
              </a:r>
              <a:r>
                <a:rPr lang="el-GR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1.0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6B228B2-2614-4DD7-89E3-A519919B6744}"/>
              </a:ext>
            </a:extLst>
          </p:cNvPr>
          <p:cNvSpPr txBox="1"/>
          <p:nvPr/>
        </p:nvSpPr>
        <p:spPr>
          <a:xfrm>
            <a:off x="10615724" y="9899511"/>
            <a:ext cx="2945037" cy="4431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8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Ligand degree ratio (</a:t>
            </a:r>
            <a:r>
              <a:rPr lang="el-GR" sz="22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28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28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410308B-A2C9-424C-BB73-C300B13763EE}"/>
              </a:ext>
            </a:extLst>
          </p:cNvPr>
          <p:cNvGrpSpPr/>
          <p:nvPr/>
        </p:nvGrpSpPr>
        <p:grpSpPr>
          <a:xfrm>
            <a:off x="493035" y="28255899"/>
            <a:ext cx="10255794" cy="7498810"/>
            <a:chOff x="1924700" y="1099091"/>
            <a:chExt cx="6529249" cy="4430562"/>
          </a:xfrm>
        </p:grpSpPr>
        <p:pic>
          <p:nvPicPr>
            <p:cNvPr id="71" name="Picture 6">
              <a:extLst>
                <a:ext uri="{FF2B5EF4-FFF2-40B4-BE49-F238E27FC236}">
                  <a16:creationId xmlns:a16="http://schemas.microsoft.com/office/drawing/2014/main" id="{62DACA0E-DF95-4FC5-A165-3DFFAD8FB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4700" y="1099091"/>
              <a:ext cx="6529249" cy="443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2A7D6BA-D647-48D0-A85B-A6BF32105D15}"/>
                </a:ext>
              </a:extLst>
            </p:cNvPr>
            <p:cNvSpPr txBox="1"/>
            <p:nvPr/>
          </p:nvSpPr>
          <p:spPr>
            <a:xfrm>
              <a:off x="4636996" y="5180400"/>
              <a:ext cx="2036338" cy="26185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8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 degree ratio (</a:t>
              </a:r>
              <a:r>
                <a:rPr lang="el-GR" sz="228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228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US" sz="228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28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ED405A2-99CC-401F-BE96-4D8CD23F047F}"/>
                </a:ext>
              </a:extLst>
            </p:cNvPr>
            <p:cNvSpPr txBox="1"/>
            <p:nvPr/>
          </p:nvSpPr>
          <p:spPr>
            <a:xfrm rot="16200000">
              <a:off x="989706" y="2840093"/>
              <a:ext cx="2193496" cy="28215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8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DeepPurpose Prediction</a:t>
              </a:r>
              <a:endParaRPr lang="en-US" sz="228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72D4A294-CA8D-4EF7-810A-278FD636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420" y="10988456"/>
            <a:ext cx="19714677" cy="97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FA1C490-DE35-46F2-A631-FD4F6D04B456}"/>
              </a:ext>
            </a:extLst>
          </p:cNvPr>
          <p:cNvSpPr txBox="1"/>
          <p:nvPr/>
        </p:nvSpPr>
        <p:spPr>
          <a:xfrm>
            <a:off x="10660608" y="20475654"/>
            <a:ext cx="3005951" cy="4431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8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 degree ratio (</a:t>
            </a:r>
            <a:r>
              <a:rPr lang="el-GR" sz="22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28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28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26107F-E589-47AB-8D09-9B2B39B7213E}"/>
              </a:ext>
            </a:extLst>
          </p:cNvPr>
          <p:cNvSpPr txBox="1"/>
          <p:nvPr/>
        </p:nvSpPr>
        <p:spPr>
          <a:xfrm rot="16200000">
            <a:off x="1205788" y="15459858"/>
            <a:ext cx="718466" cy="4424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21417B-9612-4E1F-BEDF-A4112DC4CFA3}"/>
              </a:ext>
            </a:extLst>
          </p:cNvPr>
          <p:cNvSpPr/>
          <p:nvPr/>
        </p:nvSpPr>
        <p:spPr>
          <a:xfrm>
            <a:off x="3369320" y="11569952"/>
            <a:ext cx="6729956" cy="458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">
            <a:extLst>
              <a:ext uri="{FF2B5EF4-FFF2-40B4-BE49-F238E27FC236}">
                <a16:creationId xmlns:a16="http://schemas.microsoft.com/office/drawing/2014/main" id="{38B926AC-971A-4B7E-90E9-231582D24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034" y="28207854"/>
            <a:ext cx="10255794" cy="749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7C22510-0223-4BB2-BA00-048FECDC2E9B}"/>
              </a:ext>
            </a:extLst>
          </p:cNvPr>
          <p:cNvSpPr txBox="1"/>
          <p:nvPr/>
        </p:nvSpPr>
        <p:spPr>
          <a:xfrm rot="16200000">
            <a:off x="9574623" y="31109014"/>
            <a:ext cx="3934020" cy="4431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8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DeepPurpose Prediction</a:t>
            </a:r>
            <a:endParaRPr lang="en-US" sz="22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9ED53A-8CB7-496C-8A94-7F9BCB709AF5}"/>
              </a:ext>
            </a:extLst>
          </p:cNvPr>
          <p:cNvSpPr txBox="1"/>
          <p:nvPr/>
        </p:nvSpPr>
        <p:spPr>
          <a:xfrm>
            <a:off x="15591109" y="35163592"/>
            <a:ext cx="3202253" cy="4431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8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 degree ratio (</a:t>
            </a:r>
            <a:r>
              <a:rPr lang="el-GR" sz="22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28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28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767036A-1696-4C66-8AD2-168DD266E0DD}"/>
              </a:ext>
            </a:extLst>
          </p:cNvPr>
          <p:cNvSpPr/>
          <p:nvPr/>
        </p:nvSpPr>
        <p:spPr>
          <a:xfrm>
            <a:off x="6114130" y="16454357"/>
            <a:ext cx="2689128" cy="857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B5CFC6-A3A0-4D0C-ACC9-3C799FFF4DEB}"/>
              </a:ext>
            </a:extLst>
          </p:cNvPr>
          <p:cNvGrpSpPr/>
          <p:nvPr/>
        </p:nvGrpSpPr>
        <p:grpSpPr>
          <a:xfrm>
            <a:off x="11637233" y="21471582"/>
            <a:ext cx="10196968" cy="5432228"/>
            <a:chOff x="9976856" y="11311705"/>
            <a:chExt cx="10196968" cy="5432228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4AA623C-0CA0-4ACA-BAA5-3400DDE79FB1}"/>
                </a:ext>
              </a:extLst>
            </p:cNvPr>
            <p:cNvSpPr txBox="1"/>
            <p:nvPr/>
          </p:nvSpPr>
          <p:spPr>
            <a:xfrm>
              <a:off x="14718786" y="11459074"/>
              <a:ext cx="1143132" cy="442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DAO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930BE1F-4D3C-4DA3-AABD-BC05CCF5CAA9}"/>
                </a:ext>
              </a:extLst>
            </p:cNvPr>
            <p:cNvSpPr txBox="1"/>
            <p:nvPr/>
          </p:nvSpPr>
          <p:spPr>
            <a:xfrm>
              <a:off x="10881546" y="11460794"/>
              <a:ext cx="1428215" cy="442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AVPR1A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2B3AEAF-5789-4B76-B49A-33409289C4DB}"/>
                </a:ext>
              </a:extLst>
            </p:cNvPr>
            <p:cNvSpPr txBox="1"/>
            <p:nvPr/>
          </p:nvSpPr>
          <p:spPr>
            <a:xfrm>
              <a:off x="18106009" y="11451287"/>
              <a:ext cx="959280" cy="442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TOP1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BCF7D8C5-6E4C-4DB8-8EE7-941C8C29FB9C}"/>
                </a:ext>
              </a:extLst>
            </p:cNvPr>
            <p:cNvSpPr/>
            <p:nvPr/>
          </p:nvSpPr>
          <p:spPr>
            <a:xfrm>
              <a:off x="9976856" y="11312601"/>
              <a:ext cx="3237594" cy="5391544"/>
            </a:xfrm>
            <a:prstGeom prst="roundRect">
              <a:avLst/>
            </a:prstGeom>
            <a:noFill/>
            <a:ln w="38100">
              <a:solidFill>
                <a:srgbClr val="F9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3151FA7A-096F-433F-909D-4E04C01DBEFF}"/>
                </a:ext>
              </a:extLst>
            </p:cNvPr>
            <p:cNvSpPr/>
            <p:nvPr/>
          </p:nvSpPr>
          <p:spPr>
            <a:xfrm>
              <a:off x="13422768" y="11311705"/>
              <a:ext cx="3335672" cy="5421180"/>
            </a:xfrm>
            <a:prstGeom prst="roundRect">
              <a:avLst/>
            </a:prstGeom>
            <a:noFill/>
            <a:ln w="38100">
              <a:solidFill>
                <a:srgbClr val="F9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ADC8EB7-4CFA-459F-837B-583940627D3D}"/>
                </a:ext>
              </a:extLst>
            </p:cNvPr>
            <p:cNvSpPr txBox="1"/>
            <p:nvPr/>
          </p:nvSpPr>
          <p:spPr>
            <a:xfrm>
              <a:off x="10964164" y="15230350"/>
              <a:ext cx="1868613" cy="1161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en-US" sz="227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32</a:t>
              </a:r>
              <a:endParaRPr lang="en-US" sz="227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10</a:t>
              </a:r>
            </a:p>
            <a:p>
              <a:r>
                <a:rPr lang="el-GR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 </a:t>
              </a:r>
              <a:r>
                <a:rPr lang="el-GR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0.76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3A10475-181A-421A-9DD8-7AF21DEDFA93}"/>
                </a:ext>
              </a:extLst>
            </p:cNvPr>
            <p:cNvSpPr txBox="1"/>
            <p:nvPr/>
          </p:nvSpPr>
          <p:spPr>
            <a:xfrm>
              <a:off x="14472440" y="15230350"/>
              <a:ext cx="1868613" cy="1161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en-US" sz="227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9</a:t>
              </a:r>
              <a:endParaRPr lang="en-US" sz="227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2</a:t>
              </a:r>
            </a:p>
            <a:p>
              <a:r>
                <a:rPr lang="el-GR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 </a:t>
              </a:r>
              <a:r>
                <a:rPr lang="el-GR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0.82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D6A87E1-F55C-4AB0-A234-D2232FB503E5}"/>
                </a:ext>
              </a:extLst>
            </p:cNvPr>
            <p:cNvSpPr txBox="1"/>
            <p:nvPr/>
          </p:nvSpPr>
          <p:spPr>
            <a:xfrm>
              <a:off x="18047338" y="15220434"/>
              <a:ext cx="1868613" cy="1161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en-US" sz="227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3</a:t>
              </a:r>
              <a:endParaRPr lang="en-US" sz="227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</a:p>
            <a:p>
              <a:r>
                <a:rPr lang="el-GR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 </a:t>
              </a:r>
              <a:r>
                <a:rPr lang="el-GR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1.0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DEB60A45-21D7-4002-BE62-860F7899B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479020" y="12374236"/>
              <a:ext cx="2168166" cy="2379391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2C67A3A9-2D0F-407B-BD07-0EC226371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339073" y="11855265"/>
              <a:ext cx="1566665" cy="3365168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04CF9A25-C91A-479B-A09A-9B047B46F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840542" y="12180559"/>
              <a:ext cx="1692367" cy="3039874"/>
            </a:xfrm>
            <a:prstGeom prst="rect">
              <a:avLst/>
            </a:prstGeom>
          </p:spPr>
        </p:pic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BEF6B4AD-D0B9-4A81-9BEF-7F402BFD358D}"/>
                </a:ext>
              </a:extLst>
            </p:cNvPr>
            <p:cNvSpPr/>
            <p:nvPr/>
          </p:nvSpPr>
          <p:spPr>
            <a:xfrm>
              <a:off x="16936230" y="11322753"/>
              <a:ext cx="3237594" cy="5421180"/>
            </a:xfrm>
            <a:prstGeom prst="roundRect">
              <a:avLst/>
            </a:prstGeom>
            <a:noFill/>
            <a:ln w="38100">
              <a:solidFill>
                <a:srgbClr val="F9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A8F2E2F-AEFA-45C4-8456-EC453AB7C769}"/>
              </a:ext>
            </a:extLst>
          </p:cNvPr>
          <p:cNvGrpSpPr/>
          <p:nvPr/>
        </p:nvGrpSpPr>
        <p:grpSpPr>
          <a:xfrm>
            <a:off x="17351959" y="11344483"/>
            <a:ext cx="3511949" cy="1555829"/>
            <a:chOff x="16339125" y="826931"/>
            <a:chExt cx="3511949" cy="1555829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7B56CFF-C5A1-4C3D-A7E9-0F9594C02AE7}"/>
                </a:ext>
              </a:extLst>
            </p:cNvPr>
            <p:cNvSpPr txBox="1"/>
            <p:nvPr/>
          </p:nvSpPr>
          <p:spPr>
            <a:xfrm>
              <a:off x="17394751" y="958577"/>
              <a:ext cx="2456323" cy="4431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8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Whole BindingDB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A51A8CF-7EC0-40D0-8003-657CD608A4DC}"/>
                </a:ext>
              </a:extLst>
            </p:cNvPr>
            <p:cNvSpPr/>
            <p:nvPr/>
          </p:nvSpPr>
          <p:spPr>
            <a:xfrm>
              <a:off x="16339126" y="826931"/>
              <a:ext cx="712333" cy="658008"/>
            </a:xfrm>
            <a:prstGeom prst="rect">
              <a:avLst/>
            </a:prstGeom>
            <a:solidFill>
              <a:srgbClr val="D6E5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46CA3D5-EAE5-4DD2-B860-8D2AAFB97457}"/>
                </a:ext>
              </a:extLst>
            </p:cNvPr>
            <p:cNvSpPr/>
            <p:nvPr/>
          </p:nvSpPr>
          <p:spPr>
            <a:xfrm>
              <a:off x="16339125" y="1724753"/>
              <a:ext cx="712333" cy="658007"/>
            </a:xfrm>
            <a:prstGeom prst="rect">
              <a:avLst/>
            </a:prstGeom>
            <a:solidFill>
              <a:srgbClr val="F9D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A4EFCB0-F55D-4BDA-8122-0BFE01101C56}"/>
                </a:ext>
              </a:extLst>
            </p:cNvPr>
            <p:cNvSpPr txBox="1"/>
            <p:nvPr/>
          </p:nvSpPr>
          <p:spPr>
            <a:xfrm>
              <a:off x="17394751" y="1857499"/>
              <a:ext cx="2204515" cy="4431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8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Positives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262604AE-CEC4-4CF0-B596-0985AD4624C3}"/>
              </a:ext>
            </a:extLst>
          </p:cNvPr>
          <p:cNvSpPr txBox="1"/>
          <p:nvPr/>
        </p:nvSpPr>
        <p:spPr>
          <a:xfrm>
            <a:off x="188510" y="21114400"/>
            <a:ext cx="706275" cy="71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4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106C412-45BB-401E-9E0F-489A7C390A25}"/>
              </a:ext>
            </a:extLst>
          </p:cNvPr>
          <p:cNvSpPr txBox="1"/>
          <p:nvPr/>
        </p:nvSpPr>
        <p:spPr>
          <a:xfrm>
            <a:off x="172372" y="28019368"/>
            <a:ext cx="706275" cy="71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4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9C0297-70CA-4EBE-B398-BC7EA7C6D76C}"/>
              </a:ext>
            </a:extLst>
          </p:cNvPr>
          <p:cNvSpPr txBox="1"/>
          <p:nvPr/>
        </p:nvSpPr>
        <p:spPr>
          <a:xfrm>
            <a:off x="11000317" y="28019368"/>
            <a:ext cx="706275" cy="71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4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4908</TotalTime>
  <Words>179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Slack-Lato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248</cp:revision>
  <dcterms:created xsi:type="dcterms:W3CDTF">2021-06-02T18:26:13Z</dcterms:created>
  <dcterms:modified xsi:type="dcterms:W3CDTF">2021-11-09T03:53:07Z</dcterms:modified>
</cp:coreProperties>
</file>