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50" d="100"/>
          <a:sy n="50" d="100"/>
        </p:scale>
        <p:origin x="3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524647" y="10445003"/>
            <a:ext cx="706275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B54965-0B61-4D59-89FC-DA748191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72" y="811932"/>
            <a:ext cx="19690070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12C72-1C5A-47FE-9F6A-4A8D7C6C2569}"/>
              </a:ext>
            </a:extLst>
          </p:cNvPr>
          <p:cNvGrpSpPr/>
          <p:nvPr/>
        </p:nvGrpSpPr>
        <p:grpSpPr>
          <a:xfrm>
            <a:off x="467073" y="180853"/>
            <a:ext cx="21390085" cy="10558305"/>
            <a:chOff x="467073" y="180853"/>
            <a:chExt cx="21390085" cy="105583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B116BA-5C44-41A1-9577-DDFBC3A97D21}"/>
                </a:ext>
              </a:extLst>
            </p:cNvPr>
            <p:cNvSpPr txBox="1"/>
            <p:nvPr/>
          </p:nvSpPr>
          <p:spPr>
            <a:xfrm rot="10800000" flipV="1">
              <a:off x="467073" y="180853"/>
              <a:ext cx="1732641" cy="742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4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19C870-F9A4-4218-A8CB-1A2AB59BF75D}"/>
                </a:ext>
              </a:extLst>
            </p:cNvPr>
            <p:cNvSpPr txBox="1"/>
            <p:nvPr/>
          </p:nvSpPr>
          <p:spPr>
            <a:xfrm rot="16200000">
              <a:off x="826050" y="5250659"/>
              <a:ext cx="746721" cy="4741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B4F1B19-5AB7-4517-AB18-C11EFD72CABE}"/>
                </a:ext>
              </a:extLst>
            </p:cNvPr>
            <p:cNvGrpSpPr/>
            <p:nvPr/>
          </p:nvGrpSpPr>
          <p:grpSpPr>
            <a:xfrm>
              <a:off x="4336259" y="8329848"/>
              <a:ext cx="2589746" cy="647759"/>
              <a:chOff x="21483123" y="6219785"/>
              <a:chExt cx="3222211" cy="83099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3A8CBC-AB5C-4914-990D-DE742CA2F993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14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Whole BindingDB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4EBC9F9-BB6E-4E6F-957A-7F9C8B4A479F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E943F50-9A96-49E8-9029-F8BB389E4233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29302F-7E5F-40F2-ABAA-064C7220C455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134FA9-EAD9-4805-9B6E-A2D2ED4151AB}"/>
                </a:ext>
              </a:extLst>
            </p:cNvPr>
            <p:cNvGrpSpPr/>
            <p:nvPr/>
          </p:nvGrpSpPr>
          <p:grpSpPr>
            <a:xfrm>
              <a:off x="10262309" y="1061483"/>
              <a:ext cx="11594849" cy="5259359"/>
              <a:chOff x="9500091" y="950941"/>
              <a:chExt cx="11594849" cy="525935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4DFEE-D87A-43F0-8ED0-D6C7C6ABE1F4}"/>
                  </a:ext>
                </a:extLst>
              </p:cNvPr>
              <p:cNvSpPr txBox="1"/>
              <p:nvPr/>
            </p:nvSpPr>
            <p:spPr>
              <a:xfrm>
                <a:off x="17119065" y="1069262"/>
                <a:ext cx="3975875" cy="52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Cystazosin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C24AC9-DD88-48F1-809F-88AA6BED52FD}"/>
                  </a:ext>
                </a:extLst>
              </p:cNvPr>
              <p:cNvGrpSpPr/>
              <p:nvPr/>
            </p:nvGrpSpPr>
            <p:grpSpPr>
              <a:xfrm>
                <a:off x="9500091" y="950941"/>
                <a:ext cx="10077676" cy="5259359"/>
                <a:chOff x="9500091" y="950941"/>
                <a:chExt cx="10077676" cy="525935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4879EF8-B46A-4B07-BFE0-55C9F5B67742}"/>
                    </a:ext>
                  </a:extLst>
                </p:cNvPr>
                <p:cNvSpPr txBox="1"/>
                <p:nvPr/>
              </p:nvSpPr>
              <p:spPr>
                <a:xfrm>
                  <a:off x="13308271" y="1100012"/>
                  <a:ext cx="3422388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CHEMBL127587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B8151B-A99E-44D2-9423-0C17B4D3F52F}"/>
                    </a:ext>
                  </a:extLst>
                </p:cNvPr>
                <p:cNvSpPr txBox="1"/>
                <p:nvPr/>
              </p:nvSpPr>
              <p:spPr>
                <a:xfrm>
                  <a:off x="9740836" y="1094270"/>
                  <a:ext cx="3975875" cy="527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CHEMBL2333416 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7E81AEE-14E4-4BE8-BFA5-03DC627E33F2}"/>
                    </a:ext>
                  </a:extLst>
                </p:cNvPr>
                <p:cNvSpPr txBox="1"/>
                <p:nvPr/>
              </p:nvSpPr>
              <p:spPr>
                <a:xfrm>
                  <a:off x="10475189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0.64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FFA2F2-3E47-42F9-9E6C-D74B4B87BF4D}"/>
                    </a:ext>
                  </a:extLst>
                </p:cNvPr>
                <p:cNvSpPr txBox="1"/>
                <p:nvPr/>
              </p:nvSpPr>
              <p:spPr>
                <a:xfrm>
                  <a:off x="14122351" y="4782519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3</a:t>
                  </a:r>
                  <a:endParaRPr lang="en-US" sz="227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0.75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2C5847FE-6505-4936-A00B-DE2D929B2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16419745" y="2678594"/>
                  <a:ext cx="3078449" cy="103909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4604C89B-5BAB-43CE-8104-F381D25760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99652" y="1894919"/>
                  <a:ext cx="2933700" cy="2343150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8F5D72A-A893-442E-A8DF-5C392025C5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05972" y="1666319"/>
                  <a:ext cx="2324100" cy="2800350"/>
                </a:xfrm>
                <a:prstGeom prst="rect">
                  <a:avLst/>
                </a:prstGeom>
              </p:spPr>
            </p:pic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E2715EF4-0692-47DB-914F-1053E7C90B68}"/>
                    </a:ext>
                  </a:extLst>
                </p:cNvPr>
                <p:cNvSpPr/>
                <p:nvPr/>
              </p:nvSpPr>
              <p:spPr>
                <a:xfrm>
                  <a:off x="9500091" y="999625"/>
                  <a:ext cx="3237594" cy="5210675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0700E220-3595-484B-9E16-A2EF0925DFA5}"/>
                    </a:ext>
                  </a:extLst>
                </p:cNvPr>
                <p:cNvSpPr/>
                <p:nvPr/>
              </p:nvSpPr>
              <p:spPr>
                <a:xfrm>
                  <a:off x="12963592" y="994522"/>
                  <a:ext cx="3237594" cy="5215778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176E6B87-BFB6-4EA0-9DDA-380BB3FD0828}"/>
                    </a:ext>
                  </a:extLst>
                </p:cNvPr>
                <p:cNvSpPr/>
                <p:nvPr/>
              </p:nvSpPr>
              <p:spPr>
                <a:xfrm>
                  <a:off x="16340173" y="950941"/>
                  <a:ext cx="3237594" cy="5259359"/>
                </a:xfrm>
                <a:prstGeom prst="roundRect">
                  <a:avLst/>
                </a:prstGeom>
                <a:noFill/>
                <a:ln w="38100">
                  <a:solidFill>
                    <a:srgbClr val="92D6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E57FEA0-B111-4B71-87E4-4D2F69C8F3E2}"/>
                    </a:ext>
                  </a:extLst>
                </p:cNvPr>
                <p:cNvSpPr txBox="1"/>
                <p:nvPr/>
              </p:nvSpPr>
              <p:spPr>
                <a:xfrm>
                  <a:off x="17519706" y="4773535"/>
                  <a:ext cx="1868613" cy="1207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 </a:t>
                  </a:r>
                  <a:r>
                    <a:rPr lang="en-US" sz="227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273" baseline="30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0</a:t>
                  </a:r>
                </a:p>
                <a:p>
                  <a:r>
                    <a:rPr lang="el-GR" sz="2273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ρ</a:t>
                  </a:r>
                  <a:r>
                    <a:rPr lang="en-US" sz="2273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 </a:t>
                  </a:r>
                  <a:r>
                    <a:rPr lang="el-GR" sz="24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274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1.0</a:t>
                  </a:r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B228B2-2614-4DD7-89E3-A519919B6744}"/>
                </a:ext>
              </a:extLst>
            </p:cNvPr>
            <p:cNvSpPr txBox="1"/>
            <p:nvPr/>
          </p:nvSpPr>
          <p:spPr>
            <a:xfrm>
              <a:off x="9943064" y="10279330"/>
              <a:ext cx="2824431" cy="459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410308B-A2C9-424C-BB73-C300B13763EE}"/>
                </a:ext>
              </a:extLst>
            </p:cNvPr>
            <p:cNvGrpSpPr/>
            <p:nvPr/>
          </p:nvGrpSpPr>
          <p:grpSpPr>
            <a:xfrm>
              <a:off x="3651392" y="1359539"/>
              <a:ext cx="6529249" cy="4461590"/>
              <a:chOff x="2086454" y="1074336"/>
              <a:chExt cx="6529249" cy="4461590"/>
            </a:xfrm>
          </p:grpSpPr>
          <p:pic>
            <p:nvPicPr>
              <p:cNvPr id="71" name="Picture 6">
                <a:extLst>
                  <a:ext uri="{FF2B5EF4-FFF2-40B4-BE49-F238E27FC236}">
                    <a16:creationId xmlns:a16="http://schemas.microsoft.com/office/drawing/2014/main" id="{62DACA0E-DF95-4FC5-A165-3DFFAD8FB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454" y="1074336"/>
                <a:ext cx="6529249" cy="4430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A7D6BA-D647-48D0-A85B-A6BF32105D15}"/>
                  </a:ext>
                </a:extLst>
              </p:cNvPr>
              <p:cNvSpPr txBox="1"/>
              <p:nvPr/>
            </p:nvSpPr>
            <p:spPr>
              <a:xfrm>
                <a:off x="4666062" y="4960141"/>
                <a:ext cx="2036338" cy="575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Ligand degree ratio (</a:t>
                </a:r>
                <a:r>
                  <a:rPr lang="el-GR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ED405A2-99CC-401F-BE96-4D8CD23F047F}"/>
                  </a:ext>
                </a:extLst>
              </p:cNvPr>
              <p:cNvSpPr txBox="1"/>
              <p:nvPr/>
            </p:nvSpPr>
            <p:spPr>
              <a:xfrm rot="16200000">
                <a:off x="1162863" y="2786866"/>
                <a:ext cx="2193496" cy="3463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DeepPurpose Prediction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72D4A294-CA8D-4EF7-810A-278FD636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4" y="11027059"/>
            <a:ext cx="19714677" cy="97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FA1C490-DE35-46F2-A631-FD4F6D04B456}"/>
              </a:ext>
            </a:extLst>
          </p:cNvPr>
          <p:cNvSpPr txBox="1"/>
          <p:nvPr/>
        </p:nvSpPr>
        <p:spPr>
          <a:xfrm>
            <a:off x="9943064" y="20403768"/>
            <a:ext cx="2728233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26107F-E589-47AB-8D09-9B2B39B7213E}"/>
              </a:ext>
            </a:extLst>
          </p:cNvPr>
          <p:cNvSpPr txBox="1"/>
          <p:nvPr/>
        </p:nvSpPr>
        <p:spPr>
          <a:xfrm rot="16200000">
            <a:off x="826051" y="15657552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21417B-9612-4E1F-BEDF-A4112DC4CFA3}"/>
              </a:ext>
            </a:extLst>
          </p:cNvPr>
          <p:cNvSpPr/>
          <p:nvPr/>
        </p:nvSpPr>
        <p:spPr>
          <a:xfrm>
            <a:off x="3603908" y="11684891"/>
            <a:ext cx="6729956" cy="458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AC7A0D2-339C-42E7-BD64-C51776E44C31}"/>
              </a:ext>
            </a:extLst>
          </p:cNvPr>
          <p:cNvGrpSpPr/>
          <p:nvPr/>
        </p:nvGrpSpPr>
        <p:grpSpPr>
          <a:xfrm>
            <a:off x="3557402" y="11575731"/>
            <a:ext cx="6623471" cy="4463546"/>
            <a:chOff x="3583115" y="11550254"/>
            <a:chExt cx="6623471" cy="4463546"/>
          </a:xfrm>
        </p:grpSpPr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38B926AC-971A-4B7E-90E9-231582D2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907" y="11550254"/>
              <a:ext cx="6602679" cy="446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C22510-0223-4BB2-BA00-048FECDC2E9B}"/>
                </a:ext>
              </a:extLst>
            </p:cNvPr>
            <p:cNvSpPr txBox="1"/>
            <p:nvPr/>
          </p:nvSpPr>
          <p:spPr>
            <a:xfrm rot="16200000">
              <a:off x="2615583" y="13288596"/>
              <a:ext cx="228137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D53A-8CB7-496C-8A94-7F9BCB709AF5}"/>
                </a:ext>
              </a:extLst>
            </p:cNvPr>
            <p:cNvSpPr txBox="1"/>
            <p:nvPr/>
          </p:nvSpPr>
          <p:spPr>
            <a:xfrm>
              <a:off x="6214834" y="15665932"/>
              <a:ext cx="2036338" cy="3358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767036A-1696-4C66-8AD2-168DD266E0DD}"/>
              </a:ext>
            </a:extLst>
          </p:cNvPr>
          <p:cNvSpPr/>
          <p:nvPr/>
        </p:nvSpPr>
        <p:spPr>
          <a:xfrm>
            <a:off x="6348718" y="16569295"/>
            <a:ext cx="2689128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C0E0F4B-76B2-4931-BBB9-429650E19DC0}"/>
              </a:ext>
            </a:extLst>
          </p:cNvPr>
          <p:cNvGrpSpPr/>
          <p:nvPr/>
        </p:nvGrpSpPr>
        <p:grpSpPr>
          <a:xfrm>
            <a:off x="5677592" y="17348679"/>
            <a:ext cx="2589746" cy="647759"/>
            <a:chOff x="21483123" y="6219785"/>
            <a:chExt cx="3222211" cy="83099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11F93EB-AB69-4978-9852-BFA6A17A2A63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F385D80-2FF7-4E4B-8C8D-349C620E2519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CB5A2-96CD-48A5-8E2D-6C20F5CAA894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97859E-AF1F-4FC0-BAD8-1F6EF070B421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4AA623C-0CA0-4ACA-BAA5-3400DDE79FB1}"/>
              </a:ext>
            </a:extLst>
          </p:cNvPr>
          <p:cNvSpPr txBox="1"/>
          <p:nvPr/>
        </p:nvSpPr>
        <p:spPr>
          <a:xfrm>
            <a:off x="14953374" y="11574011"/>
            <a:ext cx="1143132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30BE1F-4D3C-4DA3-AABD-BC05CCF5CAA9}"/>
              </a:ext>
            </a:extLst>
          </p:cNvPr>
          <p:cNvSpPr txBox="1"/>
          <p:nvPr/>
        </p:nvSpPr>
        <p:spPr>
          <a:xfrm>
            <a:off x="11116132" y="11575731"/>
            <a:ext cx="1428215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AVPR1A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B3AEAF-5789-4B76-B49A-33409289C4DB}"/>
              </a:ext>
            </a:extLst>
          </p:cNvPr>
          <p:cNvSpPr txBox="1"/>
          <p:nvPr/>
        </p:nvSpPr>
        <p:spPr>
          <a:xfrm>
            <a:off x="18340597" y="11566225"/>
            <a:ext cx="959280" cy="45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CF7D8C5-6E4C-4DB8-8EE7-941C8C29FB9C}"/>
              </a:ext>
            </a:extLst>
          </p:cNvPr>
          <p:cNvSpPr/>
          <p:nvPr/>
        </p:nvSpPr>
        <p:spPr>
          <a:xfrm>
            <a:off x="10211443" y="11427540"/>
            <a:ext cx="3237594" cy="5391544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151FA7A-096F-433F-909D-4E04C01DBEFF}"/>
              </a:ext>
            </a:extLst>
          </p:cNvPr>
          <p:cNvSpPr/>
          <p:nvPr/>
        </p:nvSpPr>
        <p:spPr>
          <a:xfrm>
            <a:off x="13657356" y="11426644"/>
            <a:ext cx="3335672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C8EB7-4CFA-459F-837B-583940627D3D}"/>
              </a:ext>
            </a:extLst>
          </p:cNvPr>
          <p:cNvSpPr txBox="1"/>
          <p:nvPr/>
        </p:nvSpPr>
        <p:spPr>
          <a:xfrm>
            <a:off x="11198750" y="15345289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A10475-181A-421A-9DD8-7AF21DEDFA93}"/>
              </a:ext>
            </a:extLst>
          </p:cNvPr>
          <p:cNvSpPr txBox="1"/>
          <p:nvPr/>
        </p:nvSpPr>
        <p:spPr>
          <a:xfrm>
            <a:off x="14707026" y="15345288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A87E1-F55C-4AB0-A234-D2232FB503E5}"/>
              </a:ext>
            </a:extLst>
          </p:cNvPr>
          <p:cNvSpPr txBox="1"/>
          <p:nvPr/>
        </p:nvSpPr>
        <p:spPr>
          <a:xfrm>
            <a:off x="18281924" y="15335372"/>
            <a:ext cx="1868613" cy="120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EB60A45-21D7-4002-BE62-860F7899B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3608" y="12489173"/>
            <a:ext cx="2168166" cy="237939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C67A3A9-2D0F-407B-BD07-0EC2263716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3659" y="11970204"/>
            <a:ext cx="1566665" cy="336516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4CF9A25-C91A-479B-A09A-9B047B46F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5128" y="12295498"/>
            <a:ext cx="1692367" cy="3039874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EF6B4AD-D0B9-4A81-9BEF-7F402BFD358D}"/>
              </a:ext>
            </a:extLst>
          </p:cNvPr>
          <p:cNvSpPr/>
          <p:nvPr/>
        </p:nvSpPr>
        <p:spPr>
          <a:xfrm>
            <a:off x="17170817" y="11437692"/>
            <a:ext cx="3237594" cy="5421180"/>
          </a:xfrm>
          <a:prstGeom prst="roundRect">
            <a:avLst/>
          </a:prstGeom>
          <a:noFill/>
          <a:ln w="38100">
            <a:solidFill>
              <a:srgbClr val="F9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4896</TotalTime>
  <Words>166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231</cp:revision>
  <dcterms:created xsi:type="dcterms:W3CDTF">2021-06-02T18:26:13Z</dcterms:created>
  <dcterms:modified xsi:type="dcterms:W3CDTF">2021-11-01T21:49:16Z</dcterms:modified>
</cp:coreProperties>
</file>