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5087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6" d="100"/>
          <a:sy n="66" d="100"/>
        </p:scale>
        <p:origin x="3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4538" y="1143000"/>
            <a:ext cx="2828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693671"/>
            <a:ext cx="12824460" cy="573024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8644891"/>
            <a:ext cx="11315700" cy="3973829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876300"/>
            <a:ext cx="3253264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876300"/>
            <a:ext cx="9571196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103375"/>
            <a:ext cx="13013055" cy="684656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1014715"/>
            <a:ext cx="13013055" cy="36004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876304"/>
            <a:ext cx="13013055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4034791"/>
            <a:ext cx="6382761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6012180"/>
            <a:ext cx="638276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4034791"/>
            <a:ext cx="6414195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6012180"/>
            <a:ext cx="641419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369824"/>
            <a:ext cx="7638098" cy="11696700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369824"/>
            <a:ext cx="7638098" cy="11696700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876304"/>
            <a:ext cx="13013055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4381500"/>
            <a:ext cx="13013055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5255244"/>
            <a:ext cx="509206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148C3877-59A8-42B0-B9E3-0DBFE25C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1"/>
            <a:ext cx="9615516" cy="9615516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9D40742C-C210-498B-83FA-963560774F93}"/>
              </a:ext>
            </a:extLst>
          </p:cNvPr>
          <p:cNvSpPr txBox="1"/>
          <p:nvPr/>
        </p:nvSpPr>
        <p:spPr>
          <a:xfrm>
            <a:off x="1227612" y="10197989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0CD12B-0C7D-45BC-A029-6DD636E57A4B}"/>
              </a:ext>
            </a:extLst>
          </p:cNvPr>
          <p:cNvSpPr txBox="1"/>
          <p:nvPr/>
        </p:nvSpPr>
        <p:spPr>
          <a:xfrm>
            <a:off x="1227612" y="10758795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1626"/>
              </p:ext>
            </p:extLst>
          </p:nvPr>
        </p:nvGraphicFramePr>
        <p:xfrm>
          <a:off x="4111648" y="10162939"/>
          <a:ext cx="4026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01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2013301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Protein-Ligand Network Statistics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Edges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53FDE-2491-419C-968F-E6EF665870FB}"/>
              </a:ext>
            </a:extLst>
          </p:cNvPr>
          <p:cNvSpPr txBox="1"/>
          <p:nvPr/>
        </p:nvSpPr>
        <p:spPr>
          <a:xfrm>
            <a:off x="114130" y="-2024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B6225345-7B8E-456D-BE90-E04427DEB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7" y="4032395"/>
            <a:ext cx="5738884" cy="427057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10110D5-79DC-4A44-A26B-B97429200E42}"/>
              </a:ext>
            </a:extLst>
          </p:cNvPr>
          <p:cNvSpPr txBox="1"/>
          <p:nvPr/>
        </p:nvSpPr>
        <p:spPr>
          <a:xfrm>
            <a:off x="12221206" y="453794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D9E031-A4AE-4434-BB36-97EB758F0B8A}"/>
              </a:ext>
            </a:extLst>
          </p:cNvPr>
          <p:cNvSpPr txBox="1"/>
          <p:nvPr/>
        </p:nvSpPr>
        <p:spPr>
          <a:xfrm>
            <a:off x="12245789" y="671235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validation and test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0E7D60-AC13-4852-A627-C13A4EF2B66A}"/>
              </a:ext>
            </a:extLst>
          </p:cNvPr>
          <p:cNvCxnSpPr>
            <a:cxnSpLocks/>
          </p:cNvCxnSpPr>
          <p:nvPr/>
        </p:nvCxnSpPr>
        <p:spPr>
          <a:xfrm flipH="1">
            <a:off x="12144832" y="4851467"/>
            <a:ext cx="193440" cy="7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09232BB5-67CA-46CF-8409-0F4BEBAF7093}"/>
              </a:ext>
            </a:extLst>
          </p:cNvPr>
          <p:cNvSpPr/>
          <p:nvPr/>
        </p:nvSpPr>
        <p:spPr>
          <a:xfrm rot="16200000">
            <a:off x="13267430" y="6729039"/>
            <a:ext cx="482557" cy="1445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F21B31-B934-434D-AD8B-AB1EFBD38A4E}"/>
              </a:ext>
            </a:extLst>
          </p:cNvPr>
          <p:cNvGrpSpPr/>
          <p:nvPr/>
        </p:nvGrpSpPr>
        <p:grpSpPr>
          <a:xfrm>
            <a:off x="9195310" y="8363379"/>
            <a:ext cx="5880275" cy="4342676"/>
            <a:chOff x="9225004" y="8133008"/>
            <a:chExt cx="5880275" cy="4342676"/>
          </a:xfrm>
        </p:grpSpPr>
        <p:pic>
          <p:nvPicPr>
            <p:cNvPr id="88" name="Picture 87" descr="Chart&#10;&#10;Description automatically generated">
              <a:extLst>
                <a:ext uri="{FF2B5EF4-FFF2-40B4-BE49-F238E27FC236}">
                  <a16:creationId xmlns:a16="http://schemas.microsoft.com/office/drawing/2014/main" id="{8E831EEB-6312-4887-B4BF-F918464C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04" y="8133008"/>
              <a:ext cx="5880275" cy="434267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BFAEE91-6AC3-401D-84F4-2DE1FAC4024A}"/>
                </a:ext>
              </a:extLst>
            </p:cNvPr>
            <p:cNvSpPr txBox="1"/>
            <p:nvPr/>
          </p:nvSpPr>
          <p:spPr>
            <a:xfrm>
              <a:off x="10302086" y="11437595"/>
              <a:ext cx="250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3,489 pairs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BF7E256-43CD-40D5-B48E-F2C86C80756E}"/>
                </a:ext>
              </a:extLst>
            </p:cNvPr>
            <p:cNvSpPr txBox="1"/>
            <p:nvPr/>
          </p:nvSpPr>
          <p:spPr>
            <a:xfrm>
              <a:off x="10876836" y="102295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3,808 pairs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A06B6C9-9B63-44B1-888A-8CE3A8923400}"/>
                </a:ext>
              </a:extLst>
            </p:cNvPr>
            <p:cNvSpPr txBox="1"/>
            <p:nvPr/>
          </p:nvSpPr>
          <p:spPr>
            <a:xfrm>
              <a:off x="12585894" y="101510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741 pairs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5CC483-BCA1-480F-949D-26FEC65C1331}"/>
                </a:ext>
              </a:extLst>
            </p:cNvPr>
            <p:cNvSpPr txBox="1"/>
            <p:nvPr/>
          </p:nvSpPr>
          <p:spPr>
            <a:xfrm>
              <a:off x="12905268" y="8918529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82 pairs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A43DFCE-A741-470F-AE65-3505D8563883}"/>
                </a:ext>
              </a:extLst>
            </p:cNvPr>
            <p:cNvSpPr txBox="1"/>
            <p:nvPr/>
          </p:nvSpPr>
          <p:spPr>
            <a:xfrm>
              <a:off x="12585894" y="8244894"/>
              <a:ext cx="234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9 pairs</a:t>
              </a:r>
            </a:p>
          </p:txBody>
        </p: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F4D16FCE-168D-403F-9852-0A466C26D628}"/>
                </a:ext>
              </a:extLst>
            </p:cNvPr>
            <p:cNvSpPr/>
            <p:nvPr/>
          </p:nvSpPr>
          <p:spPr>
            <a:xfrm rot="10800000">
              <a:off x="14111560" y="8605008"/>
              <a:ext cx="784691" cy="1446079"/>
            </a:xfrm>
            <a:prstGeom prst="downArrow">
              <a:avLst/>
            </a:prstGeom>
            <a:solidFill>
              <a:srgbClr val="FBC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1122EB4-8F3D-4F39-BEA3-F243CBEA2BBB}"/>
                </a:ext>
              </a:extLst>
            </p:cNvPr>
            <p:cNvSpPr txBox="1"/>
            <p:nvPr/>
          </p:nvSpPr>
          <p:spPr>
            <a:xfrm rot="16200000">
              <a:off x="13672632" y="9054094"/>
              <a:ext cx="1658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111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</p:grpSp>
      <p:pic>
        <p:nvPicPr>
          <p:cNvPr id="245" name="Picture 244" descr="Chart, scatter chart&#10;&#10;Description automatically generated">
            <a:extLst>
              <a:ext uri="{FF2B5EF4-FFF2-40B4-BE49-F238E27FC236}">
                <a16:creationId xmlns:a16="http://schemas.microsoft.com/office/drawing/2014/main" id="{A42B7437-15A5-4FF9-8B29-FB33BCE12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48" y="45341"/>
            <a:ext cx="5880275" cy="41531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D1D0F3-C1E1-42F8-A75B-F7C128958F7C}"/>
              </a:ext>
            </a:extLst>
          </p:cNvPr>
          <p:cNvSpPr txBox="1"/>
          <p:nvPr/>
        </p:nvSpPr>
        <p:spPr>
          <a:xfrm>
            <a:off x="9040402" y="-8618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7EBC21-A94D-4F1F-92FC-D0D1DA420D9F}"/>
              </a:ext>
            </a:extLst>
          </p:cNvPr>
          <p:cNvSpPr txBox="1"/>
          <p:nvPr/>
        </p:nvSpPr>
        <p:spPr>
          <a:xfrm>
            <a:off x="9141250" y="371900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9FF3A1-CB57-464F-9AE2-9079810EA507}"/>
              </a:ext>
            </a:extLst>
          </p:cNvPr>
          <p:cNvSpPr txBox="1"/>
          <p:nvPr/>
        </p:nvSpPr>
        <p:spPr>
          <a:xfrm>
            <a:off x="9159250" y="793683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F0C917-9597-4999-96B5-69D34774A02A}"/>
              </a:ext>
            </a:extLst>
          </p:cNvPr>
          <p:cNvGrpSpPr/>
          <p:nvPr/>
        </p:nvGrpSpPr>
        <p:grpSpPr>
          <a:xfrm>
            <a:off x="114129" y="12013225"/>
            <a:ext cx="15357837" cy="4352650"/>
            <a:chOff x="-106099" y="11957962"/>
            <a:chExt cx="15357837" cy="4352650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4A6BCE-A1BE-481B-9C7E-193F024718F7}"/>
                </a:ext>
              </a:extLst>
            </p:cNvPr>
            <p:cNvSpPr txBox="1"/>
            <p:nvPr/>
          </p:nvSpPr>
          <p:spPr>
            <a:xfrm>
              <a:off x="13693006" y="12603664"/>
              <a:ext cx="155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86A1C-74BA-4B32-BEDE-2DECF0956D6E}"/>
                </a:ext>
              </a:extLst>
            </p:cNvPr>
            <p:cNvGrpSpPr/>
            <p:nvPr/>
          </p:nvGrpSpPr>
          <p:grpSpPr>
            <a:xfrm>
              <a:off x="-106099" y="11957962"/>
              <a:ext cx="14910510" cy="4352650"/>
              <a:chOff x="-106099" y="11957962"/>
              <a:chExt cx="14910510" cy="4352650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44C1380-6B4B-47A7-9581-298C35D3226B}"/>
                  </a:ext>
                </a:extLst>
              </p:cNvPr>
              <p:cNvSpPr txBox="1"/>
              <p:nvPr/>
            </p:nvSpPr>
            <p:spPr>
              <a:xfrm>
                <a:off x="249670" y="12620161"/>
                <a:ext cx="206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Tricarballylic acid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290A6F-25C5-4E3A-BB5A-5671D12CF990}"/>
                  </a:ext>
                </a:extLst>
              </p:cNvPr>
              <p:cNvSpPr txBox="1"/>
              <p:nvPr/>
            </p:nvSpPr>
            <p:spPr>
              <a:xfrm>
                <a:off x="2453029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ACO2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A2A7E05-7002-4D28-96A1-9B4D74D85468}"/>
                  </a:ext>
                </a:extLst>
              </p:cNvPr>
              <p:cNvSpPr txBox="1"/>
              <p:nvPr/>
            </p:nvSpPr>
            <p:spPr>
              <a:xfrm>
                <a:off x="3910470" y="12622963"/>
                <a:ext cx="173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Ferrous sulfate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921592D-2008-43C4-94CF-CFCB32E86E05}"/>
                  </a:ext>
                </a:extLst>
              </p:cNvPr>
              <p:cNvSpPr txBox="1"/>
              <p:nvPr/>
            </p:nvSpPr>
            <p:spPr>
              <a:xfrm>
                <a:off x="6010658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P4HA1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F1B6065-3DF5-4482-9004-69A70170D418}"/>
                  </a:ext>
                </a:extLst>
              </p:cNvPr>
              <p:cNvSpPr txBox="1"/>
              <p:nvPr/>
            </p:nvSpPr>
            <p:spPr>
              <a:xfrm>
                <a:off x="7980383" y="12632045"/>
                <a:ext cx="2030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Proline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63AED3D-2461-4A3F-AA9F-C73E4391787C}"/>
                  </a:ext>
                </a:extLst>
              </p:cNvPr>
              <p:cNvSpPr txBox="1"/>
              <p:nvPr/>
            </p:nvSpPr>
            <p:spPr>
              <a:xfrm>
                <a:off x="9669515" y="12603664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SLC16A10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A55DD6F-CDA2-4960-89A2-D8B4DD40402D}"/>
                  </a:ext>
                </a:extLst>
              </p:cNvPr>
              <p:cNvSpPr txBox="1"/>
              <p:nvPr/>
            </p:nvSpPr>
            <p:spPr>
              <a:xfrm>
                <a:off x="11769640" y="12620161"/>
                <a:ext cx="155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Serine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668F244-C882-4518-BC31-9270573CEAA4}"/>
                  </a:ext>
                </a:extLst>
              </p:cNvPr>
              <p:cNvSpPr/>
              <p:nvPr/>
            </p:nvSpPr>
            <p:spPr>
              <a:xfrm>
                <a:off x="13245679" y="1311797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E124342-16CA-4389-976C-446B7C1EBABF}"/>
                  </a:ext>
                </a:extLst>
              </p:cNvPr>
              <p:cNvSpPr/>
              <p:nvPr/>
            </p:nvSpPr>
            <p:spPr>
              <a:xfrm>
                <a:off x="11368231" y="13110602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8A59D14-AAD4-4634-BD1E-98CA9AEF85AF}"/>
                  </a:ext>
                </a:extLst>
              </p:cNvPr>
              <p:cNvSpPr/>
              <p:nvPr/>
            </p:nvSpPr>
            <p:spPr>
              <a:xfrm>
                <a:off x="9514926" y="13109328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78FA900-0A15-4B15-8AE4-04A9C9D2A0DB}"/>
                  </a:ext>
                </a:extLst>
              </p:cNvPr>
              <p:cNvSpPr/>
              <p:nvPr/>
            </p:nvSpPr>
            <p:spPr>
              <a:xfrm>
                <a:off x="7592551" y="13103524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DC497-C538-4612-8240-959243468366}"/>
                  </a:ext>
                </a:extLst>
              </p:cNvPr>
              <p:cNvSpPr/>
              <p:nvPr/>
            </p:nvSpPr>
            <p:spPr>
              <a:xfrm>
                <a:off x="5683103" y="13117681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5A82DD1-5A14-4D48-8BF3-4C4404370CF6}"/>
                  </a:ext>
                </a:extLst>
              </p:cNvPr>
              <p:cNvSpPr/>
              <p:nvPr/>
            </p:nvSpPr>
            <p:spPr>
              <a:xfrm>
                <a:off x="3882875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7697775-EC72-403D-844B-27CEE6906F12}"/>
                  </a:ext>
                </a:extLst>
              </p:cNvPr>
              <p:cNvSpPr/>
              <p:nvPr/>
            </p:nvSpPr>
            <p:spPr>
              <a:xfrm>
                <a:off x="2117678" y="1311278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1EE32B6-8775-4D55-BFBB-F5027180FA47}"/>
                  </a:ext>
                </a:extLst>
              </p:cNvPr>
              <p:cNvSpPr/>
              <p:nvPr/>
            </p:nvSpPr>
            <p:spPr>
              <a:xfrm>
                <a:off x="323269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43BAB7-18A4-4641-9617-42953DE1AF82}"/>
                  </a:ext>
                </a:extLst>
              </p:cNvPr>
              <p:cNvCxnSpPr>
                <a:cxnSpLocks/>
                <a:stCxn id="203" idx="6"/>
                <a:endCxn id="202" idx="2"/>
              </p:cNvCxnSpPr>
              <p:nvPr/>
            </p:nvCxnSpPr>
            <p:spPr>
              <a:xfrm>
                <a:off x="1882001" y="13842189"/>
                <a:ext cx="235677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F03481A-65D4-47E7-BFB3-EB8619F3876C}"/>
                  </a:ext>
                </a:extLst>
              </p:cNvPr>
              <p:cNvCxnSpPr>
                <a:cxnSpLocks/>
                <a:stCxn id="202" idx="6"/>
                <a:endCxn id="200" idx="2"/>
              </p:cNvCxnSpPr>
              <p:nvPr/>
            </p:nvCxnSpPr>
            <p:spPr>
              <a:xfrm flipV="1">
                <a:off x="3676410" y="13842189"/>
                <a:ext cx="206465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B5C61A0-2CC6-4AF9-88D4-092039EC8D6E}"/>
                  </a:ext>
                </a:extLst>
              </p:cNvPr>
              <p:cNvCxnSpPr>
                <a:cxnSpLocks/>
                <a:stCxn id="200" idx="6"/>
                <a:endCxn id="199" idx="2"/>
              </p:cNvCxnSpPr>
              <p:nvPr/>
            </p:nvCxnSpPr>
            <p:spPr>
              <a:xfrm>
                <a:off x="5441607" y="13842189"/>
                <a:ext cx="241496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D117749-923D-49B7-A06A-E33E5190B1A3}"/>
                  </a:ext>
                </a:extLst>
              </p:cNvPr>
              <p:cNvCxnSpPr>
                <a:cxnSpLocks/>
                <a:stCxn id="199" idx="6"/>
                <a:endCxn id="198" idx="2"/>
              </p:cNvCxnSpPr>
              <p:nvPr/>
            </p:nvCxnSpPr>
            <p:spPr>
              <a:xfrm flipV="1">
                <a:off x="7241835" y="13833836"/>
                <a:ext cx="350716" cy="141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D25A16A-FC1C-4E3A-ABB5-4A827483ACF8}"/>
                  </a:ext>
                </a:extLst>
              </p:cNvPr>
              <p:cNvCxnSpPr>
                <a:cxnSpLocks/>
                <a:stCxn id="198" idx="6"/>
                <a:endCxn id="197" idx="2"/>
              </p:cNvCxnSpPr>
              <p:nvPr/>
            </p:nvCxnSpPr>
            <p:spPr>
              <a:xfrm>
                <a:off x="9151283" y="13833836"/>
                <a:ext cx="363643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A084F04-7D9E-45DA-8960-EFE93F9EA08D}"/>
                  </a:ext>
                </a:extLst>
              </p:cNvPr>
              <p:cNvCxnSpPr>
                <a:cxnSpLocks/>
                <a:stCxn id="197" idx="6"/>
                <a:endCxn id="191" idx="2"/>
              </p:cNvCxnSpPr>
              <p:nvPr/>
            </p:nvCxnSpPr>
            <p:spPr>
              <a:xfrm>
                <a:off x="11073658" y="13839640"/>
                <a:ext cx="294573" cy="12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378EE2F-4E29-4452-AC30-DCFD144018E0}"/>
                  </a:ext>
                </a:extLst>
              </p:cNvPr>
              <p:cNvCxnSpPr>
                <a:cxnSpLocks/>
                <a:stCxn id="191" idx="6"/>
                <a:endCxn id="187" idx="2"/>
              </p:cNvCxnSpPr>
              <p:nvPr/>
            </p:nvCxnSpPr>
            <p:spPr>
              <a:xfrm>
                <a:off x="12926963" y="13840914"/>
                <a:ext cx="318716" cy="73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ADCEDF0-91E3-456C-8470-1109DED0713D}"/>
                  </a:ext>
                </a:extLst>
              </p:cNvPr>
              <p:cNvSpPr txBox="1"/>
              <p:nvPr/>
            </p:nvSpPr>
            <p:spPr>
              <a:xfrm>
                <a:off x="6428365" y="15634869"/>
                <a:ext cx="311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7-Hop Negative Sample</a:t>
                </a:r>
              </a:p>
            </p:txBody>
          </p:sp>
          <p:sp>
            <p:nvSpPr>
              <p:cNvPr id="247" name="Right Brace 246">
                <a:extLst>
                  <a:ext uri="{FF2B5EF4-FFF2-40B4-BE49-F238E27FC236}">
                    <a16:creationId xmlns:a16="http://schemas.microsoft.com/office/drawing/2014/main" id="{434FD610-AFEC-47BA-BCFB-CB4DA188A45F}"/>
                  </a:ext>
                </a:extLst>
              </p:cNvPr>
              <p:cNvSpPr/>
              <p:nvPr/>
            </p:nvSpPr>
            <p:spPr>
              <a:xfrm rot="5400000">
                <a:off x="7269359" y="8574045"/>
                <a:ext cx="634336" cy="132500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4" name="Picture 253" descr="A picture containing schematic&#10;&#10;Description automatically generated">
                <a:extLst>
                  <a:ext uri="{FF2B5EF4-FFF2-40B4-BE49-F238E27FC236}">
                    <a16:creationId xmlns:a16="http://schemas.microsoft.com/office/drawing/2014/main" id="{22D33D47-0D79-4452-B1B8-EB64C7708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54" y="13321327"/>
                <a:ext cx="964085" cy="1088175"/>
              </a:xfrm>
              <a:prstGeom prst="rect">
                <a:avLst/>
              </a:prstGeom>
            </p:spPr>
          </p:pic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64C72E6-57DD-4FE2-BE3B-DE17D837A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05" y="13358356"/>
                <a:ext cx="988100" cy="933322"/>
              </a:xfrm>
              <a:prstGeom prst="rect">
                <a:avLst/>
              </a:prstGeom>
            </p:spPr>
          </p:pic>
          <p:pic>
            <p:nvPicPr>
              <p:cNvPr id="258" name="Picture 257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181C2E86-64C5-4141-918B-B58626479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15" y="13370045"/>
                <a:ext cx="1028844" cy="990738"/>
              </a:xfrm>
              <a:prstGeom prst="rect">
                <a:avLst/>
              </a:prstGeom>
            </p:spPr>
          </p:pic>
          <p:pic>
            <p:nvPicPr>
              <p:cNvPr id="262" name="Picture 26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B439CDD-31FE-41FF-90F1-59BB8FE5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9179" y="13247007"/>
                <a:ext cx="773297" cy="1201972"/>
              </a:xfrm>
              <a:prstGeom prst="rect">
                <a:avLst/>
              </a:prstGeom>
            </p:spPr>
          </p:pic>
          <p:pic>
            <p:nvPicPr>
              <p:cNvPr id="266" name="Picture 265" descr="A close-up of a magnifying glass&#10;&#10;Description automatically generated with low confidence">
                <a:extLst>
                  <a:ext uri="{FF2B5EF4-FFF2-40B4-BE49-F238E27FC236}">
                    <a16:creationId xmlns:a16="http://schemas.microsoft.com/office/drawing/2014/main" id="{319D4705-3572-42CF-9A6B-26B41587C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357" y="13429638"/>
                <a:ext cx="1211140" cy="827613"/>
              </a:xfrm>
              <a:prstGeom prst="rect">
                <a:avLst/>
              </a:prstGeom>
            </p:spPr>
          </p:pic>
          <p:pic>
            <p:nvPicPr>
              <p:cNvPr id="270" name="Picture 26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0185072-E4C7-4939-992A-DAF8FE0B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0827" y="13302128"/>
                <a:ext cx="1002563" cy="1045777"/>
              </a:xfrm>
              <a:prstGeom prst="rect">
                <a:avLst/>
              </a:prstGeom>
            </p:spPr>
          </p:pic>
          <p:pic>
            <p:nvPicPr>
              <p:cNvPr id="272" name="Picture 271" descr="Chart&#10;&#10;Description automatically generated">
                <a:extLst>
                  <a:ext uri="{FF2B5EF4-FFF2-40B4-BE49-F238E27FC236}">
                    <a16:creationId xmlns:a16="http://schemas.microsoft.com/office/drawing/2014/main" id="{FE5CABB4-7E00-43D4-9187-1999AD236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1393" y="13358356"/>
                <a:ext cx="1078914" cy="907269"/>
              </a:xfrm>
              <a:prstGeom prst="rect">
                <a:avLst/>
              </a:prstGeom>
            </p:spPr>
          </p:pic>
          <p:pic>
            <p:nvPicPr>
              <p:cNvPr id="274" name="Picture 273" descr="A close-up of a logo&#10;&#10;Description automatically generated with low confidence">
                <a:extLst>
                  <a:ext uri="{FF2B5EF4-FFF2-40B4-BE49-F238E27FC236}">
                    <a16:creationId xmlns:a16="http://schemas.microsoft.com/office/drawing/2014/main" id="{D1C62AEA-E89A-48BE-9B42-F4002165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6640" y="13346082"/>
                <a:ext cx="690682" cy="98839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EC7CC4C-E417-4B3D-8A05-EDD878E4954B}"/>
                  </a:ext>
                </a:extLst>
              </p:cNvPr>
              <p:cNvSpPr txBox="1"/>
              <p:nvPr/>
            </p:nvSpPr>
            <p:spPr>
              <a:xfrm>
                <a:off x="6787936" y="15935060"/>
                <a:ext cx="20308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1.3*10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nM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F389F5-DC80-4FA4-9130-46BFC85C5E33}"/>
                  </a:ext>
                </a:extLst>
              </p:cNvPr>
              <p:cNvSpPr txBox="1"/>
              <p:nvPr/>
            </p:nvSpPr>
            <p:spPr>
              <a:xfrm>
                <a:off x="-106099" y="11957962"/>
                <a:ext cx="19741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FF53562-655A-4C60-88CD-588F6A495637}"/>
              </a:ext>
            </a:extLst>
          </p:cNvPr>
          <p:cNvSpPr txBox="1"/>
          <p:nvPr/>
        </p:nvSpPr>
        <p:spPr>
          <a:xfrm>
            <a:off x="12083346" y="3869191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2B4D8-CB8A-425E-BFF5-A615ACEE7137}"/>
              </a:ext>
            </a:extLst>
          </p:cNvPr>
          <p:cNvSpPr txBox="1"/>
          <p:nvPr/>
        </p:nvSpPr>
        <p:spPr>
          <a:xfrm rot="16200000">
            <a:off x="8773348" y="1537349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9E129D-8DE3-466F-BE03-9A73BDDC2C8A}"/>
              </a:ext>
            </a:extLst>
          </p:cNvPr>
          <p:cNvSpPr txBox="1"/>
          <p:nvPr/>
        </p:nvSpPr>
        <p:spPr>
          <a:xfrm>
            <a:off x="11821621" y="803824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6DAF6F-C889-4138-AA89-F82A14602168}"/>
              </a:ext>
            </a:extLst>
          </p:cNvPr>
          <p:cNvSpPr txBox="1"/>
          <p:nvPr/>
        </p:nvSpPr>
        <p:spPr>
          <a:xfrm rot="16200000">
            <a:off x="8613361" y="5859241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pairs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E0225B-2FCE-4636-AD8A-DC57003CE5D0}"/>
              </a:ext>
            </a:extLst>
          </p:cNvPr>
          <p:cNvSpPr txBox="1"/>
          <p:nvPr/>
        </p:nvSpPr>
        <p:spPr>
          <a:xfrm>
            <a:off x="11807885" y="1239420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E137C-2D03-4D79-9D20-55E57B34E215}"/>
              </a:ext>
            </a:extLst>
          </p:cNvPr>
          <p:cNvSpPr txBox="1"/>
          <p:nvPr/>
        </p:nvSpPr>
        <p:spPr>
          <a:xfrm rot="16200000">
            <a:off x="8564026" y="10097322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(nM)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056BD2B-3996-4C59-A1A5-B9A2DF53F123}"/>
              </a:ext>
            </a:extLst>
          </p:cNvPr>
          <p:cNvSpPr/>
          <p:nvPr/>
        </p:nvSpPr>
        <p:spPr>
          <a:xfrm>
            <a:off x="729252" y="10785584"/>
            <a:ext cx="364294" cy="34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C33454-9CC9-4E86-AF06-4EEAADC14EC8}"/>
              </a:ext>
            </a:extLst>
          </p:cNvPr>
          <p:cNvSpPr/>
          <p:nvPr/>
        </p:nvSpPr>
        <p:spPr>
          <a:xfrm>
            <a:off x="729252" y="10234438"/>
            <a:ext cx="364294" cy="34254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7633</TotalTime>
  <Words>82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158</cp:revision>
  <dcterms:created xsi:type="dcterms:W3CDTF">2021-06-02T18:26:13Z</dcterms:created>
  <dcterms:modified xsi:type="dcterms:W3CDTF">2021-11-01T21:52:23Z</dcterms:modified>
</cp:coreProperties>
</file>