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7" r:id="rId2"/>
  </p:sldIdLst>
  <p:sldSz cx="228600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1B"/>
    <a:srgbClr val="FFA401"/>
    <a:srgbClr val="2393FF"/>
    <a:srgbClr val="FD0000"/>
    <a:srgbClr val="0201FC"/>
    <a:srgbClr val="F7080B"/>
    <a:srgbClr val="0000F8"/>
    <a:srgbClr val="FFF5E5"/>
    <a:srgbClr val="E8F3FF"/>
    <a:srgbClr val="FFA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49" d="100"/>
          <a:sy n="49" d="100"/>
        </p:scale>
        <p:origin x="3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1pPr>
    <a:lvl2pPr marL="408912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2pPr>
    <a:lvl3pPr marL="817826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3pPr>
    <a:lvl4pPr marL="1226738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4pPr>
    <a:lvl5pPr marL="1635652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5pPr>
    <a:lvl6pPr marL="2044564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6pPr>
    <a:lvl7pPr marL="2453478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7pPr>
    <a:lvl8pPr marL="2862390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8pPr>
    <a:lvl9pPr marL="3271304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591562"/>
            <a:ext cx="19431000" cy="7640320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1526522"/>
            <a:ext cx="17145000" cy="5298438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168400"/>
            <a:ext cx="4929188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168400"/>
            <a:ext cx="14501813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471167"/>
            <a:ext cx="19716750" cy="9128758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4686287"/>
            <a:ext cx="19716750" cy="4800598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6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5842000"/>
            <a:ext cx="97155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5842000"/>
            <a:ext cx="97155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168405"/>
            <a:ext cx="1971675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379722"/>
            <a:ext cx="9670850" cy="263651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016240"/>
            <a:ext cx="9670850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379722"/>
            <a:ext cx="9718478" cy="263651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016240"/>
            <a:ext cx="971847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2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463040"/>
            <a:ext cx="7372945" cy="512064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159765"/>
            <a:ext cx="11572875" cy="1559560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583680"/>
            <a:ext cx="7372945" cy="1219708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463040"/>
            <a:ext cx="7372945" cy="512064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159765"/>
            <a:ext cx="11572875" cy="15595600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583680"/>
            <a:ext cx="7372945" cy="1219708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168405"/>
            <a:ext cx="1971675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5842000"/>
            <a:ext cx="1971675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0340325"/>
            <a:ext cx="51435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0340325"/>
            <a:ext cx="7715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0340325"/>
            <a:ext cx="51435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D93BE7-F2A1-44BC-AE68-F2426791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9" y="525611"/>
            <a:ext cx="1629203" cy="1641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984A1-F603-4B8E-BFCA-3FD40AD75DC4}"/>
              </a:ext>
            </a:extLst>
          </p:cNvPr>
          <p:cNvSpPr txBox="1"/>
          <p:nvPr/>
        </p:nvSpPr>
        <p:spPr>
          <a:xfrm>
            <a:off x="651525" y="2442535"/>
            <a:ext cx="1629201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Pipecuronium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E38DC-DDE7-44D6-9764-2C72E4A517FB}"/>
              </a:ext>
            </a:extLst>
          </p:cNvPr>
          <p:cNvSpPr txBox="1"/>
          <p:nvPr/>
        </p:nvSpPr>
        <p:spPr>
          <a:xfrm>
            <a:off x="635680" y="3327351"/>
            <a:ext cx="1448339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Pancuronium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5003B-D8B5-4EF5-9761-67CEA4FD52F6}"/>
              </a:ext>
            </a:extLst>
          </p:cNvPr>
          <p:cNvSpPr txBox="1"/>
          <p:nvPr/>
        </p:nvSpPr>
        <p:spPr>
          <a:xfrm>
            <a:off x="651526" y="4322470"/>
            <a:ext cx="1448339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Vecuronium</a:t>
            </a:r>
          </a:p>
        </p:txBody>
      </p:sp>
      <p:graphicFrame>
        <p:nvGraphicFramePr>
          <p:cNvPr id="10" name="Table 54">
            <a:extLst>
              <a:ext uri="{FF2B5EF4-FFF2-40B4-BE49-F238E27FC236}">
                <a16:creationId xmlns:a16="http://schemas.microsoft.com/office/drawing/2014/main" id="{96EE1116-0984-41BB-BC98-423692B96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15035"/>
              </p:ext>
            </p:extLst>
          </p:nvPr>
        </p:nvGraphicFramePr>
        <p:xfrm>
          <a:off x="4289140" y="1104068"/>
          <a:ext cx="1211010" cy="770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10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96360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963601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99.99976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006D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4086"/>
                  </a:ext>
                </a:extLst>
              </a:tr>
              <a:tr h="963601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99.99955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238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963601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99.99901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41A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963601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/>
                        <a:t>99.99701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66C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963601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/>
                        <a:t>99.99691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99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963601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/>
                        <a:t>99.99687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E5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96360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/>
                        <a:t>99.99671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F7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graphicFrame>
        <p:nvGraphicFramePr>
          <p:cNvPr id="11" name="Table 54">
            <a:extLst>
              <a:ext uri="{FF2B5EF4-FFF2-40B4-BE49-F238E27FC236}">
                <a16:creationId xmlns:a16="http://schemas.microsoft.com/office/drawing/2014/main" id="{482FA3A4-1547-4A07-BBBB-D00670E80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16562"/>
              </p:ext>
            </p:extLst>
          </p:nvPr>
        </p:nvGraphicFramePr>
        <p:xfrm>
          <a:off x="6303098" y="1104078"/>
          <a:ext cx="1283293" cy="7708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293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97550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99813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006D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95620"/>
                  </a:ext>
                </a:extLst>
              </a:tr>
              <a:tr h="955863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238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955863">
                <a:tc>
                  <a:txBody>
                    <a:bodyPr/>
                    <a:lstStyle/>
                    <a:p>
                      <a:pPr algn="ctr"/>
                      <a:endParaRPr lang="en-US" sz="1600" b="0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-7.5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E5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955863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F7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955863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66C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955863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rgbClr val="41A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95586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</a:t>
                      </a:r>
                    </a:p>
                  </a:txBody>
                  <a:tcPr marL="114300" marR="114300" marT="57150" marB="57150">
                    <a:solidFill>
                      <a:srgbClr val="99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031A79-7FDE-4C16-91C1-22EE42B26405}"/>
              </a:ext>
            </a:extLst>
          </p:cNvPr>
          <p:cNvCxnSpPr>
            <a:cxnSpLocks/>
          </p:cNvCxnSpPr>
          <p:nvPr/>
        </p:nvCxnSpPr>
        <p:spPr>
          <a:xfrm>
            <a:off x="5490899" y="2595889"/>
            <a:ext cx="821438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55FFC-909D-4B28-A1FE-8749004BF094}"/>
              </a:ext>
            </a:extLst>
          </p:cNvPr>
          <p:cNvCxnSpPr>
            <a:cxnSpLocks/>
          </p:cNvCxnSpPr>
          <p:nvPr/>
        </p:nvCxnSpPr>
        <p:spPr>
          <a:xfrm>
            <a:off x="5490899" y="3579666"/>
            <a:ext cx="821438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694B9F-B52F-4D95-B274-C11CC412E70A}"/>
              </a:ext>
            </a:extLst>
          </p:cNvPr>
          <p:cNvCxnSpPr>
            <a:cxnSpLocks/>
          </p:cNvCxnSpPr>
          <p:nvPr/>
        </p:nvCxnSpPr>
        <p:spPr>
          <a:xfrm>
            <a:off x="5663683" y="4514834"/>
            <a:ext cx="445388" cy="30092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880D4B-0627-49EB-919B-9E7392F4B79C}"/>
              </a:ext>
            </a:extLst>
          </p:cNvPr>
          <p:cNvCxnSpPr>
            <a:cxnSpLocks/>
          </p:cNvCxnSpPr>
          <p:nvPr/>
        </p:nvCxnSpPr>
        <p:spPr>
          <a:xfrm>
            <a:off x="5481670" y="4518707"/>
            <a:ext cx="19815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62209-9D43-4E67-9B02-129C99004109}"/>
              </a:ext>
            </a:extLst>
          </p:cNvPr>
          <p:cNvCxnSpPr>
            <a:cxnSpLocks/>
          </p:cNvCxnSpPr>
          <p:nvPr/>
        </p:nvCxnSpPr>
        <p:spPr>
          <a:xfrm>
            <a:off x="6093343" y="7513482"/>
            <a:ext cx="2190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F81D-FB87-4601-837B-EF0C578B7727}"/>
              </a:ext>
            </a:extLst>
          </p:cNvPr>
          <p:cNvCxnSpPr>
            <a:cxnSpLocks/>
          </p:cNvCxnSpPr>
          <p:nvPr/>
        </p:nvCxnSpPr>
        <p:spPr>
          <a:xfrm>
            <a:off x="5582798" y="5609376"/>
            <a:ext cx="623286" cy="91649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3268E0-393D-43F1-A689-5FC3268F03AF}"/>
              </a:ext>
            </a:extLst>
          </p:cNvPr>
          <p:cNvCxnSpPr>
            <a:cxnSpLocks/>
          </p:cNvCxnSpPr>
          <p:nvPr/>
        </p:nvCxnSpPr>
        <p:spPr>
          <a:xfrm flipV="1">
            <a:off x="6189959" y="6525871"/>
            <a:ext cx="122381" cy="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B6502E-4099-47B6-9B7A-585FFF9DDB43}"/>
              </a:ext>
            </a:extLst>
          </p:cNvPr>
          <p:cNvCxnSpPr>
            <a:cxnSpLocks/>
          </p:cNvCxnSpPr>
          <p:nvPr/>
        </p:nvCxnSpPr>
        <p:spPr>
          <a:xfrm>
            <a:off x="5481658" y="5609371"/>
            <a:ext cx="121263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A7FFE2-A26A-4863-B2CA-F4C075375DA4}"/>
              </a:ext>
            </a:extLst>
          </p:cNvPr>
          <p:cNvGrpSpPr/>
          <p:nvPr/>
        </p:nvGrpSpPr>
        <p:grpSpPr>
          <a:xfrm>
            <a:off x="5490906" y="6559019"/>
            <a:ext cx="830689" cy="1914733"/>
            <a:chOff x="4651775" y="4504164"/>
            <a:chExt cx="664551" cy="153178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58B862-FF61-4643-9D8B-D6B04A4F45B4}"/>
                </a:ext>
              </a:extLst>
            </p:cNvPr>
            <p:cNvCxnSpPr>
              <a:cxnSpLocks/>
            </p:cNvCxnSpPr>
            <p:nvPr/>
          </p:nvCxnSpPr>
          <p:spPr>
            <a:xfrm>
              <a:off x="5141125" y="6027454"/>
              <a:ext cx="175201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4E04AC-B7F1-4A17-99FB-4A61CB0E7640}"/>
                </a:ext>
              </a:extLst>
            </p:cNvPr>
            <p:cNvCxnSpPr>
              <a:cxnSpLocks/>
            </p:cNvCxnSpPr>
            <p:nvPr/>
          </p:nvCxnSpPr>
          <p:spPr>
            <a:xfrm>
              <a:off x="4732687" y="4504168"/>
              <a:ext cx="425114" cy="153178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6DC3DD-EE54-4AE0-B96E-A362A8A86BB7}"/>
                </a:ext>
              </a:extLst>
            </p:cNvPr>
            <p:cNvCxnSpPr>
              <a:cxnSpLocks/>
            </p:cNvCxnSpPr>
            <p:nvPr/>
          </p:nvCxnSpPr>
          <p:spPr>
            <a:xfrm>
              <a:off x="4651775" y="4504164"/>
              <a:ext cx="9701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AD12DB-E6D8-463C-8224-E05BD0EE19DF}"/>
              </a:ext>
            </a:extLst>
          </p:cNvPr>
          <p:cNvCxnSpPr>
            <a:cxnSpLocks/>
          </p:cNvCxnSpPr>
          <p:nvPr/>
        </p:nvCxnSpPr>
        <p:spPr>
          <a:xfrm flipH="1">
            <a:off x="5667983" y="4623773"/>
            <a:ext cx="455448" cy="305701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5BFF4D-4D0F-4E80-83E8-DF165DD6E046}"/>
              </a:ext>
            </a:extLst>
          </p:cNvPr>
          <p:cNvCxnSpPr>
            <a:cxnSpLocks/>
          </p:cNvCxnSpPr>
          <p:nvPr/>
        </p:nvCxnSpPr>
        <p:spPr>
          <a:xfrm>
            <a:off x="5481670" y="7670166"/>
            <a:ext cx="2190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72C86A-8C32-4943-8A65-F4FD14B2352C}"/>
              </a:ext>
            </a:extLst>
          </p:cNvPr>
          <p:cNvCxnSpPr>
            <a:cxnSpLocks/>
          </p:cNvCxnSpPr>
          <p:nvPr/>
        </p:nvCxnSpPr>
        <p:spPr>
          <a:xfrm>
            <a:off x="6110554" y="4623764"/>
            <a:ext cx="2190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571D2B-BE7B-4B3C-B146-01A6E6D86B71}"/>
              </a:ext>
            </a:extLst>
          </p:cNvPr>
          <p:cNvCxnSpPr>
            <a:cxnSpLocks/>
          </p:cNvCxnSpPr>
          <p:nvPr/>
        </p:nvCxnSpPr>
        <p:spPr>
          <a:xfrm flipH="1">
            <a:off x="5733188" y="5511164"/>
            <a:ext cx="413525" cy="306764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3A8E8D-96DC-4CC5-B728-AAA8D89CE2DB}"/>
              </a:ext>
            </a:extLst>
          </p:cNvPr>
          <p:cNvCxnSpPr>
            <a:cxnSpLocks/>
          </p:cNvCxnSpPr>
          <p:nvPr/>
        </p:nvCxnSpPr>
        <p:spPr>
          <a:xfrm>
            <a:off x="6123438" y="5511169"/>
            <a:ext cx="188908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0B37F0-5D93-447D-A354-85A2C2A30A78}"/>
              </a:ext>
            </a:extLst>
          </p:cNvPr>
          <p:cNvCxnSpPr>
            <a:cxnSpLocks/>
          </p:cNvCxnSpPr>
          <p:nvPr/>
        </p:nvCxnSpPr>
        <p:spPr>
          <a:xfrm>
            <a:off x="5481657" y="8568184"/>
            <a:ext cx="27589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71A2184-E03C-4AE4-8E12-D144C811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171" y="2256286"/>
            <a:ext cx="1203749" cy="6663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60C180-1935-4EA3-AD49-9656FE0C4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13" y="3134030"/>
            <a:ext cx="1169696" cy="8094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2DAD03-D8B6-4AA6-BA5A-7E7B9FBB5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225" y="4131353"/>
            <a:ext cx="1169696" cy="7409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009E43-4383-4C53-BB16-020BD1C8D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487" y="5060188"/>
            <a:ext cx="1203749" cy="6811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FC6A8BB-98D7-4F34-9A9F-F5A2C7DA14B5}"/>
              </a:ext>
            </a:extLst>
          </p:cNvPr>
          <p:cNvSpPr txBox="1"/>
          <p:nvPr/>
        </p:nvSpPr>
        <p:spPr>
          <a:xfrm>
            <a:off x="651687" y="5257628"/>
            <a:ext cx="1448339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Rocuronium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EE0186-8DA1-496F-A2E8-77AA51BA8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239" y="6056948"/>
            <a:ext cx="1203749" cy="7938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F99681-9299-4F57-ABA9-BCD9CE573796}"/>
              </a:ext>
            </a:extLst>
          </p:cNvPr>
          <p:cNvSpPr txBox="1"/>
          <p:nvPr/>
        </p:nvSpPr>
        <p:spPr>
          <a:xfrm>
            <a:off x="635681" y="6252739"/>
            <a:ext cx="162920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Rapacuronium</a:t>
            </a:r>
          </a:p>
          <a:p>
            <a:pPr algn="l"/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CD2FC7-5DE1-4891-8A23-9A1AD49B8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7297" y="6983523"/>
            <a:ext cx="951689" cy="9516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FF0AE7-EB8C-4C78-9CF1-FB6559C9B4E3}"/>
              </a:ext>
            </a:extLst>
          </p:cNvPr>
          <p:cNvSpPr txBox="1"/>
          <p:nvPr/>
        </p:nvSpPr>
        <p:spPr>
          <a:xfrm>
            <a:off x="639030" y="7197084"/>
            <a:ext cx="2062814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Metocurine iodide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60C6519-330E-41E7-9CD1-D9B93CE01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843" y="7961621"/>
            <a:ext cx="781434" cy="10030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37D6EB-31CE-4BBC-B3DE-E8DD345097AE}"/>
              </a:ext>
            </a:extLst>
          </p:cNvPr>
          <p:cNvSpPr txBox="1"/>
          <p:nvPr/>
        </p:nvSpPr>
        <p:spPr>
          <a:xfrm>
            <a:off x="639030" y="8194089"/>
            <a:ext cx="2062814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Metocurine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CBB305-E512-4C90-B683-1D84A8BBA319}"/>
              </a:ext>
            </a:extLst>
          </p:cNvPr>
          <p:cNvSpPr txBox="1"/>
          <p:nvPr/>
        </p:nvSpPr>
        <p:spPr>
          <a:xfrm flipH="1">
            <a:off x="2205011" y="1192939"/>
            <a:ext cx="18907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Tyrosine-protein kinase Tec</a:t>
            </a:r>
          </a:p>
          <a:p>
            <a:pPr algn="ctr"/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54">
            <a:extLst>
              <a:ext uri="{FF2B5EF4-FFF2-40B4-BE49-F238E27FC236}">
                <a16:creationId xmlns:a16="http://schemas.microsoft.com/office/drawing/2014/main" id="{E0A8B399-8629-4D81-97DB-F634E8A1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9076"/>
              </p:ext>
            </p:extLst>
          </p:nvPr>
        </p:nvGraphicFramePr>
        <p:xfrm>
          <a:off x="7778940" y="1092055"/>
          <a:ext cx="958283" cy="77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283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100741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9590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4300" marR="114300" marT="57150" marB="5715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4086"/>
                  </a:ext>
                </a:extLst>
              </a:tr>
              <a:tr h="95906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95906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95906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95906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95906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5715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9590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</a:p>
                  </a:txBody>
                  <a:tcPr marL="114300" marR="114300" marT="57150" marB="5715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279C1442-5A53-4647-9039-6D5B7A98E017}"/>
              </a:ext>
            </a:extLst>
          </p:cNvPr>
          <p:cNvGrpSpPr/>
          <p:nvPr/>
        </p:nvGrpSpPr>
        <p:grpSpPr>
          <a:xfrm>
            <a:off x="2789190" y="360505"/>
            <a:ext cx="5330130" cy="620873"/>
            <a:chOff x="2906907" y="7532181"/>
            <a:chExt cx="4264104" cy="4966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2B6D84-878F-444C-A162-21038AC98623}"/>
                </a:ext>
              </a:extLst>
            </p:cNvPr>
            <p:cNvSpPr txBox="1"/>
            <p:nvPr/>
          </p:nvSpPr>
          <p:spPr>
            <a:xfrm>
              <a:off x="3020422" y="7600900"/>
              <a:ext cx="4150589" cy="2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57"/>
                </a:spcAft>
              </a:pPr>
              <a:r>
                <a:rPr lang="en-US" sz="175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750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75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</a:t>
              </a:r>
              <a:r>
                <a:rPr lang="en-US" sz="1750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1750" b="1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VecNet</a:t>
              </a:r>
              <a:r>
                <a:rPr lang="en-US" sz="175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l-GR" sz="1750" b="1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175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G) = -0.40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0EC1FF3-C1C6-449A-9F1B-A96895BDC2BA}"/>
                </a:ext>
              </a:extLst>
            </p:cNvPr>
            <p:cNvSpPr/>
            <p:nvPr/>
          </p:nvSpPr>
          <p:spPr>
            <a:xfrm>
              <a:off x="2906907" y="7532181"/>
              <a:ext cx="2790500" cy="496698"/>
            </a:xfrm>
            <a:prstGeom prst="round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AC4A7E0-F5A7-4D0D-A9A8-5367E6BCF918}"/>
              </a:ext>
            </a:extLst>
          </p:cNvPr>
          <p:cNvSpPr txBox="1"/>
          <p:nvPr/>
        </p:nvSpPr>
        <p:spPr>
          <a:xfrm>
            <a:off x="1902124" y="0"/>
            <a:ext cx="1075173" cy="56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68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2D55D-8D45-4F4F-B3C4-E8C4B0049241}"/>
              </a:ext>
            </a:extLst>
          </p:cNvPr>
          <p:cNvSpPr txBox="1"/>
          <p:nvPr/>
        </p:nvSpPr>
        <p:spPr>
          <a:xfrm>
            <a:off x="4207295" y="981553"/>
            <a:ext cx="1393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Percentile</a:t>
            </a:r>
          </a:p>
          <a:p>
            <a:endParaRPr lang="en-US" sz="175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A5ED44-2EE5-4217-AED5-5C2C1BE856EC}"/>
              </a:ext>
            </a:extLst>
          </p:cNvPr>
          <p:cNvSpPr txBox="1"/>
          <p:nvPr/>
        </p:nvSpPr>
        <p:spPr>
          <a:xfrm>
            <a:off x="6231554" y="1108496"/>
            <a:ext cx="13932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Affinity (kcal/mole)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D075A3-E2AD-4965-BC58-904C620B3DD2}"/>
              </a:ext>
            </a:extLst>
          </p:cNvPr>
          <p:cNvSpPr txBox="1"/>
          <p:nvPr/>
        </p:nvSpPr>
        <p:spPr>
          <a:xfrm>
            <a:off x="7696334" y="1272084"/>
            <a:ext cx="11114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Rank</a:t>
            </a:r>
          </a:p>
        </p:txBody>
      </p:sp>
    </p:spTree>
    <p:extLst>
      <p:ext uri="{BB962C8B-B14F-4D97-AF65-F5344CB8AC3E}">
        <p14:creationId xmlns:p14="http://schemas.microsoft.com/office/powerpoint/2010/main" val="32393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14650</TotalTime>
  <Words>66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293</cp:revision>
  <dcterms:created xsi:type="dcterms:W3CDTF">2021-06-02T18:26:13Z</dcterms:created>
  <dcterms:modified xsi:type="dcterms:W3CDTF">2021-11-17T22:59:02Z</dcterms:modified>
</cp:coreProperties>
</file>