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57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2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496484"/>
            <a:ext cx="3886200" cy="3183467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2717"/>
            <a:ext cx="3429000" cy="2207683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A28F-AF21-4465-96A0-9084C92F430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FA7A-3E29-439F-B6F3-E73FC79BB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6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A28F-AF21-4465-96A0-9084C92F430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FA7A-3E29-439F-B6F3-E73FC79BB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8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486834"/>
            <a:ext cx="985838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486834"/>
            <a:ext cx="2900363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A28F-AF21-4465-96A0-9084C92F430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FA7A-3E29-439F-B6F3-E73FC79BB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2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A28F-AF21-4465-96A0-9084C92F430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FA7A-3E29-439F-B6F3-E73FC79BB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2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2279653"/>
            <a:ext cx="3943350" cy="380364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6119286"/>
            <a:ext cx="3943350" cy="2000249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A28F-AF21-4465-96A0-9084C92F430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FA7A-3E29-439F-B6F3-E73FC79BB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4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2434167"/>
            <a:ext cx="19431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2434167"/>
            <a:ext cx="19431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A28F-AF21-4465-96A0-9084C92F430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FA7A-3E29-439F-B6F3-E73FC79BB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8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86836"/>
            <a:ext cx="39433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2241551"/>
            <a:ext cx="1934170" cy="109854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3340100"/>
            <a:ext cx="193417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2241551"/>
            <a:ext cx="1943696" cy="109854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3340100"/>
            <a:ext cx="194369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A28F-AF21-4465-96A0-9084C92F430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FA7A-3E29-439F-B6F3-E73FC79BB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2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A28F-AF21-4465-96A0-9084C92F430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FA7A-3E29-439F-B6F3-E73FC79BB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1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A28F-AF21-4465-96A0-9084C92F430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FA7A-3E29-439F-B6F3-E73FC79BB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2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609600"/>
            <a:ext cx="1474589" cy="21336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1316569"/>
            <a:ext cx="2314575" cy="64981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743200"/>
            <a:ext cx="1474589" cy="5082117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A28F-AF21-4465-96A0-9084C92F430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FA7A-3E29-439F-B6F3-E73FC79BB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8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609600"/>
            <a:ext cx="1474589" cy="21336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1316569"/>
            <a:ext cx="2314575" cy="6498167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743200"/>
            <a:ext cx="1474589" cy="5082117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A28F-AF21-4465-96A0-9084C92F430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FA7A-3E29-439F-B6F3-E73FC79BB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4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486836"/>
            <a:ext cx="39433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2434167"/>
            <a:ext cx="39433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5A28F-AF21-4465-96A0-9084C92F430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EFA7A-3E29-439F-B6F3-E73FC79BB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8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6B4CDE-0A3D-4C56-9C9F-1D5B7013A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52" y="216424"/>
            <a:ext cx="3707466" cy="871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7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</cp:revision>
  <dcterms:created xsi:type="dcterms:W3CDTF">2021-09-24T16:50:57Z</dcterms:created>
  <dcterms:modified xsi:type="dcterms:W3CDTF">2021-09-24T16:51:35Z</dcterms:modified>
</cp:coreProperties>
</file>