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E10C7-C221-47C2-84E0-B032B53B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1" y="743344"/>
            <a:ext cx="4418976" cy="302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6E2B8-0F0C-48BB-9EBE-BD8B0098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4" y="3844135"/>
            <a:ext cx="4236390" cy="3013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F9CD7-1CE8-4717-B37D-93768488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03" y="743344"/>
            <a:ext cx="4253607" cy="2874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AF858-B093-4B49-9F44-F1253A6B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341" y="3787098"/>
            <a:ext cx="4288969" cy="3070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8FDB8E-97C2-4596-AD36-6A6770A3162A}"/>
              </a:ext>
            </a:extLst>
          </p:cNvPr>
          <p:cNvSpPr txBox="1"/>
          <p:nvPr/>
        </p:nvSpPr>
        <p:spPr>
          <a:xfrm>
            <a:off x="2225040" y="620233"/>
            <a:ext cx="763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6E18-75C5-4385-A750-E8D033DBF855}"/>
              </a:ext>
            </a:extLst>
          </p:cNvPr>
          <p:cNvSpPr txBox="1"/>
          <p:nvPr/>
        </p:nvSpPr>
        <p:spPr>
          <a:xfrm>
            <a:off x="1378655" y="3488300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51AE-DA43-4B30-8367-E8ED54491CBC}"/>
              </a:ext>
            </a:extLst>
          </p:cNvPr>
          <p:cNvSpPr txBox="1"/>
          <p:nvPr/>
        </p:nvSpPr>
        <p:spPr>
          <a:xfrm>
            <a:off x="1378655" y="6581001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9905-DFF7-4394-96EB-C08F941FF89D}"/>
              </a:ext>
            </a:extLst>
          </p:cNvPr>
          <p:cNvSpPr txBox="1"/>
          <p:nvPr/>
        </p:nvSpPr>
        <p:spPr>
          <a:xfrm>
            <a:off x="5872900" y="3523774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A9EE-9F4E-4A8E-94C5-D0CF1C35E5F1}"/>
              </a:ext>
            </a:extLst>
          </p:cNvPr>
          <p:cNvSpPr txBox="1"/>
          <p:nvPr/>
        </p:nvSpPr>
        <p:spPr>
          <a:xfrm>
            <a:off x="5872900" y="6581001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93FFB-F018-4855-A1C5-8AFCE898B74D}"/>
              </a:ext>
            </a:extLst>
          </p:cNvPr>
          <p:cNvSpPr txBox="1"/>
          <p:nvPr/>
        </p:nvSpPr>
        <p:spPr>
          <a:xfrm rot="16200000">
            <a:off x="-414198" y="160148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69816-9560-4B97-B3E2-5C6AA3FB417C}"/>
              </a:ext>
            </a:extLst>
          </p:cNvPr>
          <p:cNvSpPr txBox="1"/>
          <p:nvPr/>
        </p:nvSpPr>
        <p:spPr>
          <a:xfrm rot="16200000">
            <a:off x="4003285" y="160148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EF20-EBD5-4E4C-A4DE-E21DC7DE63AB}"/>
              </a:ext>
            </a:extLst>
          </p:cNvPr>
          <p:cNvSpPr txBox="1"/>
          <p:nvPr/>
        </p:nvSpPr>
        <p:spPr>
          <a:xfrm rot="16200000">
            <a:off x="4003285" y="464637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1D84E-F672-4A80-8A1B-F9A5F54B9AE2}"/>
              </a:ext>
            </a:extLst>
          </p:cNvPr>
          <p:cNvSpPr txBox="1"/>
          <p:nvPr/>
        </p:nvSpPr>
        <p:spPr>
          <a:xfrm rot="16200000">
            <a:off x="-376174" y="4625465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24187-DB38-413E-87AD-AEE9B7A23F9F}"/>
              </a:ext>
            </a:extLst>
          </p:cNvPr>
          <p:cNvSpPr txBox="1"/>
          <p:nvPr/>
        </p:nvSpPr>
        <p:spPr>
          <a:xfrm>
            <a:off x="64555" y="715767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C63D9-8376-45BB-BC98-A7DA11FF537C}"/>
              </a:ext>
            </a:extLst>
          </p:cNvPr>
          <p:cNvSpPr txBox="1"/>
          <p:nvPr/>
        </p:nvSpPr>
        <p:spPr>
          <a:xfrm>
            <a:off x="4653564" y="743344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A9CC1-07D3-446B-8BE2-C847B27BDF36}"/>
              </a:ext>
            </a:extLst>
          </p:cNvPr>
          <p:cNvSpPr txBox="1"/>
          <p:nvPr/>
        </p:nvSpPr>
        <p:spPr>
          <a:xfrm>
            <a:off x="6385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C49E8-30FB-4992-A540-107D62221961}"/>
              </a:ext>
            </a:extLst>
          </p:cNvPr>
          <p:cNvSpPr txBox="1"/>
          <p:nvPr/>
        </p:nvSpPr>
        <p:spPr>
          <a:xfrm>
            <a:off x="461970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49A06C-2208-4BFE-BB54-32DF96FABD9E}"/>
              </a:ext>
            </a:extLst>
          </p:cNvPr>
          <p:cNvSpPr txBox="1"/>
          <p:nvPr/>
        </p:nvSpPr>
        <p:spPr>
          <a:xfrm>
            <a:off x="1378655" y="150875"/>
            <a:ext cx="25234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82255-3D67-4097-8DAE-A29808D00BE0}"/>
              </a:ext>
            </a:extLst>
          </p:cNvPr>
          <p:cNvSpPr txBox="1"/>
          <p:nvPr/>
        </p:nvSpPr>
        <p:spPr>
          <a:xfrm>
            <a:off x="5872900" y="153786"/>
            <a:ext cx="24737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Network-Derived Negatives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3B9BC-C996-4D2E-8A1F-089C29C7A633}"/>
              </a:ext>
            </a:extLst>
          </p:cNvPr>
          <p:cNvSpPr txBox="1"/>
          <p:nvPr/>
        </p:nvSpPr>
        <p:spPr>
          <a:xfrm>
            <a:off x="6676163" y="662889"/>
            <a:ext cx="763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6CEFC-13AF-4209-8424-13A1DD738C3F}"/>
              </a:ext>
            </a:extLst>
          </p:cNvPr>
          <p:cNvSpPr txBox="1"/>
          <p:nvPr/>
        </p:nvSpPr>
        <p:spPr>
          <a:xfrm>
            <a:off x="2167051" y="3703262"/>
            <a:ext cx="707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DC3A2B-0A12-48A8-A7C2-71F34EDEC3E1}"/>
              </a:ext>
            </a:extLst>
          </p:cNvPr>
          <p:cNvSpPr txBox="1"/>
          <p:nvPr/>
        </p:nvSpPr>
        <p:spPr>
          <a:xfrm>
            <a:off x="6719285" y="3728577"/>
            <a:ext cx="938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4374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9</cp:revision>
  <dcterms:created xsi:type="dcterms:W3CDTF">2021-09-28T18:42:51Z</dcterms:created>
  <dcterms:modified xsi:type="dcterms:W3CDTF">2021-09-28T20:40:17Z</dcterms:modified>
</cp:coreProperties>
</file>