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457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88"/>
    <a:srgbClr val="E8718C"/>
    <a:srgbClr val="5E5E5E"/>
    <a:srgbClr val="7DBB98"/>
    <a:srgbClr val="FFF3A3"/>
    <a:srgbClr val="D0E178"/>
    <a:srgbClr val="B1E1B7"/>
    <a:srgbClr val="ABAA8C"/>
    <a:srgbClr val="C1FFE1"/>
    <a:srgbClr val="F5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1pPr>
    <a:lvl2pPr marL="35327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2pPr>
    <a:lvl3pPr marL="706557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3pPr>
    <a:lvl4pPr marL="1059835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4pPr>
    <a:lvl5pPr marL="1413114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5pPr>
    <a:lvl6pPr marL="1766392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6pPr>
    <a:lvl7pPr marL="2119671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7pPr>
    <a:lvl8pPr marL="2472949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8pPr>
    <a:lvl9pPr marL="2826228" algn="l" defTabSz="706557" rtl="0" eaLnBrk="1" latinLnBrk="0" hangingPunct="1">
      <a:defRPr sz="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96484"/>
            <a:ext cx="3886200" cy="318346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17"/>
            <a:ext cx="3429000" cy="220768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486834"/>
            <a:ext cx="98583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4"/>
            <a:ext cx="290036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67"/>
            <a:ext cx="19431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0"/>
            <a:ext cx="193417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1"/>
            <a:ext cx="1943696" cy="109854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0"/>
            <a:ext cx="19436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69"/>
            <a:ext cx="2314575" cy="64981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69"/>
            <a:ext cx="2314575" cy="64981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0"/>
            <a:ext cx="1474589" cy="508211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AD87D5-67D2-4219-BB7F-B3B7DE115B63}"/>
              </a:ext>
            </a:extLst>
          </p:cNvPr>
          <p:cNvGrpSpPr/>
          <p:nvPr/>
        </p:nvGrpSpPr>
        <p:grpSpPr>
          <a:xfrm>
            <a:off x="1107542" y="20868"/>
            <a:ext cx="2638332" cy="8922253"/>
            <a:chOff x="1107542" y="20868"/>
            <a:chExt cx="2638332" cy="89222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F96E0-EC7C-4FDF-928B-3CAA46F19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4042" y="20868"/>
              <a:ext cx="1483818" cy="130704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1642DD5-05EE-4D1C-97A7-7B5C3FA9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426" y="7357275"/>
              <a:ext cx="1483818" cy="1307045"/>
            </a:xfrm>
            <a:prstGeom prst="rect">
              <a:avLst/>
            </a:prstGeom>
          </p:spPr>
        </p:pic>
        <p:sp>
          <p:nvSpPr>
            <p:cNvPr id="12" name="Flowchart: Manual Operation 11">
              <a:extLst>
                <a:ext uri="{FF2B5EF4-FFF2-40B4-BE49-F238E27FC236}">
                  <a16:creationId xmlns:a16="http://schemas.microsoft.com/office/drawing/2014/main" id="{4940719A-ECD7-4CCB-A288-1AD804FA8803}"/>
                </a:ext>
              </a:extLst>
            </p:cNvPr>
            <p:cNvSpPr/>
            <p:nvPr/>
          </p:nvSpPr>
          <p:spPr>
            <a:xfrm>
              <a:off x="1443235" y="2226548"/>
              <a:ext cx="1808207" cy="1290820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 Neural Network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3A0AB28-EFE6-4550-925A-ED33BB0017DD}"/>
                </a:ext>
              </a:extLst>
            </p:cNvPr>
            <p:cNvSpPr/>
            <p:nvPr/>
          </p:nvSpPr>
          <p:spPr>
            <a:xfrm>
              <a:off x="1107542" y="3968997"/>
              <a:ext cx="2479589" cy="12908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Latent Representation (Embeddings)</a:t>
              </a:r>
            </a:p>
          </p:txBody>
        </p:sp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4476A051-7922-4575-AF52-8882730960A8}"/>
                </a:ext>
              </a:extLst>
            </p:cNvPr>
            <p:cNvSpPr/>
            <p:nvPr/>
          </p:nvSpPr>
          <p:spPr>
            <a:xfrm rot="10800000">
              <a:off x="1443232" y="5690580"/>
              <a:ext cx="1808207" cy="1290820"/>
            </a:xfrm>
            <a:prstGeom prst="flowChartManualOpe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973A81-977F-4FCC-8C41-540CF7A43FCE}"/>
                </a:ext>
              </a:extLst>
            </p:cNvPr>
            <p:cNvSpPr txBox="1"/>
            <p:nvPr/>
          </p:nvSpPr>
          <p:spPr>
            <a:xfrm>
              <a:off x="1848139" y="5874325"/>
              <a:ext cx="13601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 Neural Network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7215EC-0DCC-41FB-86E7-AB30BD9E3C17}"/>
                </a:ext>
              </a:extLst>
            </p:cNvPr>
            <p:cNvSpPr txBox="1"/>
            <p:nvPr/>
          </p:nvSpPr>
          <p:spPr>
            <a:xfrm>
              <a:off x="1817385" y="1276466"/>
              <a:ext cx="1059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EC3768-1F94-44C5-B06D-663C836DD29D}"/>
                </a:ext>
              </a:extLst>
            </p:cNvPr>
            <p:cNvSpPr txBox="1"/>
            <p:nvPr/>
          </p:nvSpPr>
          <p:spPr>
            <a:xfrm>
              <a:off x="1310592" y="8573789"/>
              <a:ext cx="2435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Reconstructed Molecule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E64E3556-394E-4D6B-AB99-4D45C217F240}"/>
                </a:ext>
              </a:extLst>
            </p:cNvPr>
            <p:cNvSpPr/>
            <p:nvPr/>
          </p:nvSpPr>
          <p:spPr>
            <a:xfrm>
              <a:off x="2083727" y="1822894"/>
              <a:ext cx="527221" cy="4036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89E69E86-9856-41E3-A421-BC016505B22C}"/>
                </a:ext>
              </a:extLst>
            </p:cNvPr>
            <p:cNvSpPr/>
            <p:nvPr/>
          </p:nvSpPr>
          <p:spPr>
            <a:xfrm>
              <a:off x="2098727" y="3533593"/>
              <a:ext cx="527221" cy="4036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3F607CD-A59E-4715-9676-08226F765898}"/>
                </a:ext>
              </a:extLst>
            </p:cNvPr>
            <p:cNvSpPr/>
            <p:nvPr/>
          </p:nvSpPr>
          <p:spPr>
            <a:xfrm>
              <a:off x="2098727" y="5270605"/>
              <a:ext cx="527221" cy="4036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7001516-5F65-4688-B803-FC22ECFFCA03}"/>
                </a:ext>
              </a:extLst>
            </p:cNvPr>
            <p:cNvSpPr/>
            <p:nvPr/>
          </p:nvSpPr>
          <p:spPr>
            <a:xfrm>
              <a:off x="2098727" y="6978249"/>
              <a:ext cx="527221" cy="4036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19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14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28</cp:revision>
  <dcterms:created xsi:type="dcterms:W3CDTF">2021-07-15T21:48:47Z</dcterms:created>
  <dcterms:modified xsi:type="dcterms:W3CDTF">2021-09-25T17:34:49Z</dcterms:modified>
</cp:coreProperties>
</file>