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8288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44023"/>
            <a:ext cx="15544800" cy="541189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164619"/>
            <a:ext cx="13716000" cy="3753061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27617"/>
            <a:ext cx="3943350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27617"/>
            <a:ext cx="11601450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875409"/>
            <a:ext cx="15773400" cy="646620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0402786"/>
            <a:ext cx="15773400" cy="340042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3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138083"/>
            <a:ext cx="77724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138083"/>
            <a:ext cx="77724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27620"/>
            <a:ext cx="1577340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810636"/>
            <a:ext cx="7736680" cy="186753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678170"/>
            <a:ext cx="773668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810636"/>
            <a:ext cx="7774782" cy="186753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678170"/>
            <a:ext cx="7774782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36320"/>
            <a:ext cx="5898356" cy="362712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238167"/>
            <a:ext cx="9258300" cy="1104688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663440"/>
            <a:ext cx="5898356" cy="863959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36320"/>
            <a:ext cx="5898356" cy="362712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238167"/>
            <a:ext cx="9258300" cy="1104688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663440"/>
            <a:ext cx="5898356" cy="863959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27620"/>
            <a:ext cx="1577340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138083"/>
            <a:ext cx="1577340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4407730"/>
            <a:ext cx="41148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4407730"/>
            <a:ext cx="6172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4407730"/>
            <a:ext cx="41148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A59FFD13-6133-451C-93ED-863C3C447FCD}"/>
              </a:ext>
            </a:extLst>
          </p:cNvPr>
          <p:cNvGrpSpPr/>
          <p:nvPr/>
        </p:nvGrpSpPr>
        <p:grpSpPr>
          <a:xfrm>
            <a:off x="-28979" y="83080"/>
            <a:ext cx="17375587" cy="15461721"/>
            <a:chOff x="-943379" y="83079"/>
            <a:chExt cx="17375587" cy="154617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229706-0C24-466A-9349-EFB51C20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273" y="11922280"/>
              <a:ext cx="3657083" cy="349182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1676FCD-DDD4-444C-A997-6BB01E293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6721" y="11950970"/>
              <a:ext cx="3755384" cy="343064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9B2103-6840-4B92-99D2-A7A48DDA7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2050" y="11959475"/>
              <a:ext cx="3906508" cy="349182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E2DB52-08EA-4758-9D4E-0AC6F3CFC80B}"/>
                </a:ext>
              </a:extLst>
            </p:cNvPr>
            <p:cNvSpPr txBox="1"/>
            <p:nvPr/>
          </p:nvSpPr>
          <p:spPr>
            <a:xfrm>
              <a:off x="1899793" y="364277"/>
              <a:ext cx="2885726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 distribution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9AFBC6-7A51-43FC-A20A-204CAD7DFA02}"/>
                </a:ext>
              </a:extLst>
            </p:cNvPr>
            <p:cNvSpPr txBox="1"/>
            <p:nvPr/>
          </p:nvSpPr>
          <p:spPr>
            <a:xfrm>
              <a:off x="5431865" y="83079"/>
              <a:ext cx="3119250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between Annotations and </a:t>
              </a:r>
              <a:r>
                <a:rPr lang="en-US" sz="225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5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sz="22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2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B1352D-9375-495B-A9B5-4059F5A2E0FE}"/>
                </a:ext>
              </a:extLst>
            </p:cNvPr>
            <p:cNvSpPr txBox="1"/>
            <p:nvPr/>
          </p:nvSpPr>
          <p:spPr>
            <a:xfrm>
              <a:off x="9211329" y="280294"/>
              <a:ext cx="3238792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distribution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82BF730-77AF-4FED-A806-106D1BB4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42105" y="11948633"/>
              <a:ext cx="3755964" cy="3430648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97E0526-34E8-419A-A7D2-E4683FCAE543}"/>
                </a:ext>
              </a:extLst>
            </p:cNvPr>
            <p:cNvGrpSpPr/>
            <p:nvPr/>
          </p:nvGrpSpPr>
          <p:grpSpPr>
            <a:xfrm>
              <a:off x="-943379" y="1055723"/>
              <a:ext cx="17278753" cy="3516121"/>
              <a:chOff x="-943379" y="1055723"/>
              <a:chExt cx="17278753" cy="351612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707FF61-6F0A-4904-AF9F-57C19B8FB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1308" y="1055723"/>
                <a:ext cx="3790076" cy="333058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7B12F04-E0BC-49FB-B67F-8AB3FEA3D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43149" y="1088806"/>
                <a:ext cx="3592225" cy="326441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BB997F9-333C-4C52-9B78-3C49DF8F8F75}"/>
                  </a:ext>
                </a:extLst>
              </p:cNvPr>
              <p:cNvGrpSpPr/>
              <p:nvPr/>
            </p:nvGrpSpPr>
            <p:grpSpPr>
              <a:xfrm>
                <a:off x="1289207" y="1097630"/>
                <a:ext cx="3640567" cy="3453793"/>
                <a:chOff x="1366407" y="1135730"/>
                <a:chExt cx="3640567" cy="3453793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141A87BF-5380-4537-8A26-F84DC7DF8B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91838" y="1135730"/>
                  <a:ext cx="3515136" cy="3288226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EE4038-EFFA-4D20-9107-8B591B8FE1E9}"/>
                    </a:ext>
                  </a:extLst>
                </p:cNvPr>
                <p:cNvSpPr txBox="1"/>
                <p:nvPr/>
              </p:nvSpPr>
              <p:spPr>
                <a:xfrm>
                  <a:off x="2922765" y="4343302"/>
                  <a:ext cx="994183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Annotations (k)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A4B4E06-0849-4895-934C-B58457F5B4DD}"/>
                    </a:ext>
                  </a:extLst>
                </p:cNvPr>
                <p:cNvSpPr txBox="1"/>
                <p:nvPr/>
              </p:nvSpPr>
              <p:spPr>
                <a:xfrm rot="16200000">
                  <a:off x="1280166" y="2518849"/>
                  <a:ext cx="418704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PDF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C7B6A3-2D87-405E-A95A-663419CEEFA9}"/>
                  </a:ext>
                </a:extLst>
              </p:cNvPr>
              <p:cNvSpPr txBox="1"/>
              <p:nvPr/>
            </p:nvSpPr>
            <p:spPr>
              <a:xfrm>
                <a:off x="-943379" y="2233714"/>
                <a:ext cx="213440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Spearman</a:t>
                </a: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(k,&lt;K</a:t>
                </a:r>
                <a:r>
                  <a:rPr lang="en-US" sz="1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&gt;) ≈ 0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AA9DE4-B042-4A91-AA8A-CA256673DDBC}"/>
                  </a:ext>
                </a:extLst>
              </p:cNvPr>
              <p:cNvSpPr txBox="1"/>
              <p:nvPr/>
            </p:nvSpPr>
            <p:spPr>
              <a:xfrm rot="16200000">
                <a:off x="4684963" y="2329547"/>
                <a:ext cx="7401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A35F3B-D176-4C18-B09D-CA74B99EC19C}"/>
                  </a:ext>
                </a:extLst>
              </p:cNvPr>
              <p:cNvSpPr txBox="1"/>
              <p:nvPr/>
            </p:nvSpPr>
            <p:spPr>
              <a:xfrm>
                <a:off x="6577431" y="4325623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2F50F68-DE0E-4909-9FE9-EEED9671A270}"/>
                  </a:ext>
                </a:extLst>
              </p:cNvPr>
              <p:cNvGrpSpPr/>
              <p:nvPr/>
            </p:nvGrpSpPr>
            <p:grpSpPr>
              <a:xfrm>
                <a:off x="4923275" y="1104221"/>
                <a:ext cx="3790076" cy="3447103"/>
                <a:chOff x="4940910" y="1104319"/>
                <a:chExt cx="3790076" cy="3447103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301229B9-BCAD-4396-B07B-D0B3E1FDD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40910" y="1104319"/>
                  <a:ext cx="3790076" cy="3323993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2D023DD-4773-470D-BE64-AF83247E16FE}"/>
                    </a:ext>
                  </a:extLst>
                </p:cNvPr>
                <p:cNvSpPr txBox="1"/>
                <p:nvPr/>
              </p:nvSpPr>
              <p:spPr>
                <a:xfrm rot="16200000">
                  <a:off x="4716444" y="2329645"/>
                  <a:ext cx="74016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1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&gt;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3044DC7-E17D-45A6-A3B1-F606BBB98BCE}"/>
                    </a:ext>
                  </a:extLst>
                </p:cNvPr>
                <p:cNvSpPr txBox="1"/>
                <p:nvPr/>
              </p:nvSpPr>
              <p:spPr>
                <a:xfrm>
                  <a:off x="6608912" y="4305201"/>
                  <a:ext cx="994183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Annotations (k)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CBB673-76C8-44C0-B6C6-B836B0BB1A5A}"/>
                  </a:ext>
                </a:extLst>
              </p:cNvPr>
              <p:cNvSpPr txBox="1"/>
              <p:nvPr/>
            </p:nvSpPr>
            <p:spPr>
              <a:xfrm rot="16200000">
                <a:off x="8674470" y="2490278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FAA5052-FB0E-46E3-94CC-5AA42C74467B}"/>
                  </a:ext>
                </a:extLst>
              </p:cNvPr>
              <p:cNvSpPr txBox="1"/>
              <p:nvPr/>
            </p:nvSpPr>
            <p:spPr>
              <a:xfrm rot="10800000" flipV="1">
                <a:off x="10658915" y="4226633"/>
                <a:ext cx="22816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ρ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985AE3-DAA7-4A75-83C4-9E2A42D1FC55}"/>
                  </a:ext>
                </a:extLst>
              </p:cNvPr>
              <p:cNvSpPr txBox="1"/>
              <p:nvPr/>
            </p:nvSpPr>
            <p:spPr>
              <a:xfrm rot="16200000">
                <a:off x="12533798" y="2479936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621E9FC-299A-444F-910E-5230A575ADEA}"/>
                  </a:ext>
                </a:extLst>
              </p:cNvPr>
              <p:cNvSpPr txBox="1"/>
              <p:nvPr/>
            </p:nvSpPr>
            <p:spPr>
              <a:xfrm>
                <a:off x="14369672" y="4226633"/>
                <a:ext cx="686406" cy="2488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1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sz="1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conditional</a:t>
                </a:r>
                <a:endPara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9E8E348-46C7-46C5-9627-632D70053EE4}"/>
                </a:ext>
              </a:extLst>
            </p:cNvPr>
            <p:cNvSpPr txBox="1"/>
            <p:nvPr/>
          </p:nvSpPr>
          <p:spPr>
            <a:xfrm>
              <a:off x="13063015" y="120146"/>
              <a:ext cx="311925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Duplex Configuration Model Predictions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B53793-E42E-49C6-B1C5-0A06D78F7B10}"/>
                </a:ext>
              </a:extLst>
            </p:cNvPr>
            <p:cNvGrpSpPr/>
            <p:nvPr/>
          </p:nvGrpSpPr>
          <p:grpSpPr>
            <a:xfrm>
              <a:off x="-929486" y="4680627"/>
              <a:ext cx="17361694" cy="3621027"/>
              <a:chOff x="-929486" y="4680627"/>
              <a:chExt cx="17361694" cy="362102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667531-0DC6-4822-85A1-6D03B4A5C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2273" y="4680627"/>
                <a:ext cx="3601119" cy="349182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1165FE8-C011-4EE2-BBD3-743D7F63A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2467" y="4689279"/>
                <a:ext cx="3790077" cy="3425148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F8AA7CB4-44E6-4DF4-B358-B6484BB33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5354" y="4694131"/>
                <a:ext cx="3718257" cy="338144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C0B76A6-FB66-4750-938A-381B3801F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78139" y="4720885"/>
                <a:ext cx="3754069" cy="3361936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C10BAC-A275-4421-9137-F2BF51086359}"/>
                  </a:ext>
                </a:extLst>
              </p:cNvPr>
              <p:cNvSpPr txBox="1"/>
              <p:nvPr/>
            </p:nvSpPr>
            <p:spPr>
              <a:xfrm>
                <a:off x="-929486" y="5924799"/>
                <a:ext cx="22816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Spearman</a:t>
                </a: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(k,&lt;K</a:t>
                </a:r>
                <a:r>
                  <a:rPr lang="en-US" sz="14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&gt;) ≈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-0.47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A5AAA1-FB0E-4D42-84F1-BB05B1675493}"/>
                  </a:ext>
                </a:extLst>
              </p:cNvPr>
              <p:cNvSpPr txBox="1"/>
              <p:nvPr/>
            </p:nvSpPr>
            <p:spPr>
              <a:xfrm rot="16200000">
                <a:off x="1224330" y="6130160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A48A3D-5E5F-4578-98D6-32E0E3BBCAF5}"/>
                  </a:ext>
                </a:extLst>
              </p:cNvPr>
              <p:cNvSpPr txBox="1"/>
              <p:nvPr/>
            </p:nvSpPr>
            <p:spPr>
              <a:xfrm>
                <a:off x="2931290" y="8055433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7763ACE-48C6-4B3E-8858-5304F158C72C}"/>
                  </a:ext>
                </a:extLst>
              </p:cNvPr>
              <p:cNvSpPr txBox="1"/>
              <p:nvPr/>
            </p:nvSpPr>
            <p:spPr>
              <a:xfrm>
                <a:off x="6591277" y="8049339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80E945-12DC-4DA0-A430-1552D982B344}"/>
                  </a:ext>
                </a:extLst>
              </p:cNvPr>
              <p:cNvSpPr txBox="1"/>
              <p:nvPr/>
            </p:nvSpPr>
            <p:spPr>
              <a:xfrm rot="16200000">
                <a:off x="4706584" y="6005379"/>
                <a:ext cx="7401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C00BC99-35D3-4134-BF25-8F0746B691D1}"/>
                  </a:ext>
                </a:extLst>
              </p:cNvPr>
              <p:cNvSpPr txBox="1"/>
              <p:nvPr/>
            </p:nvSpPr>
            <p:spPr>
              <a:xfrm rot="16200000">
                <a:off x="8677369" y="6171873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6E31059-923D-4763-8452-076DE6DCE1CC}"/>
                  </a:ext>
                </a:extLst>
              </p:cNvPr>
              <p:cNvSpPr txBox="1"/>
              <p:nvPr/>
            </p:nvSpPr>
            <p:spPr>
              <a:xfrm rot="10800000" flipV="1">
                <a:off x="10739793" y="7886403"/>
                <a:ext cx="22816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ρ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EE3E52-7A80-4C1D-9EF8-F96C944F1C75}"/>
                  </a:ext>
                </a:extLst>
              </p:cNvPr>
              <p:cNvSpPr txBox="1"/>
              <p:nvPr/>
            </p:nvSpPr>
            <p:spPr>
              <a:xfrm>
                <a:off x="14326757" y="7932264"/>
                <a:ext cx="686406" cy="2488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1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sz="1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conditional</a:t>
                </a:r>
                <a:endPara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EDF734-935A-41FD-9021-55FCCFF6F1D9}"/>
                  </a:ext>
                </a:extLst>
              </p:cNvPr>
              <p:cNvSpPr txBox="1"/>
              <p:nvPr/>
            </p:nvSpPr>
            <p:spPr>
              <a:xfrm rot="16200000">
                <a:off x="12501148" y="6171682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D9393DD-61A4-4E80-91A7-1BC12A5BB3E4}"/>
                </a:ext>
              </a:extLst>
            </p:cNvPr>
            <p:cNvGrpSpPr/>
            <p:nvPr/>
          </p:nvGrpSpPr>
          <p:grpSpPr>
            <a:xfrm>
              <a:off x="1291526" y="8368741"/>
              <a:ext cx="15118590" cy="3592693"/>
              <a:chOff x="1291526" y="8368741"/>
              <a:chExt cx="15118590" cy="359269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8E5A2C7-806A-4411-AE23-1C6AEFB73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70947" y="8413433"/>
                <a:ext cx="3734922" cy="330579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3C67044-C8E0-49B2-ADAF-2EAF5A962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8237" y="8368741"/>
                <a:ext cx="3601119" cy="349182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4FC7ADD-8818-43A8-A499-6BD60B32B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69868" y="8380721"/>
                <a:ext cx="3859328" cy="353027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1FA12CB-E0D4-40FB-A659-7FDFEB5FB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0039" y="8404021"/>
                <a:ext cx="3790077" cy="3319076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F62F77F-F984-47EA-9B6B-74CE155BF26F}"/>
                  </a:ext>
                </a:extLst>
              </p:cNvPr>
              <p:cNvSpPr txBox="1"/>
              <p:nvPr/>
            </p:nvSpPr>
            <p:spPr>
              <a:xfrm>
                <a:off x="2845564" y="11715213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71D1855-2E67-47B9-B97C-0A2AB82C1471}"/>
                  </a:ext>
                </a:extLst>
              </p:cNvPr>
              <p:cNvSpPr txBox="1"/>
              <p:nvPr/>
            </p:nvSpPr>
            <p:spPr>
              <a:xfrm rot="16200000">
                <a:off x="1205285" y="9916755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16CFABC-8D5F-4084-8C39-D00F0EA87E02}"/>
                  </a:ext>
                </a:extLst>
              </p:cNvPr>
              <p:cNvSpPr txBox="1"/>
              <p:nvPr/>
            </p:nvSpPr>
            <p:spPr>
              <a:xfrm>
                <a:off x="6616730" y="11713254"/>
                <a:ext cx="99418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Annotations (k)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F6E196-2A3F-4D51-8534-4F5B8C07782D}"/>
                  </a:ext>
                </a:extLst>
              </p:cNvPr>
              <p:cNvSpPr txBox="1"/>
              <p:nvPr/>
            </p:nvSpPr>
            <p:spPr>
              <a:xfrm rot="16200000">
                <a:off x="4726541" y="9707402"/>
                <a:ext cx="74016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43AD477-0C12-4A69-A987-71F7677FA740}"/>
                  </a:ext>
                </a:extLst>
              </p:cNvPr>
              <p:cNvSpPr txBox="1"/>
              <p:nvPr/>
            </p:nvSpPr>
            <p:spPr>
              <a:xfrm rot="10800000" flipV="1">
                <a:off x="10668440" y="11559856"/>
                <a:ext cx="22816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ρ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68894C9-294C-41D1-AFD8-8F214373E7BD}"/>
                  </a:ext>
                </a:extLst>
              </p:cNvPr>
              <p:cNvSpPr txBox="1"/>
              <p:nvPr/>
            </p:nvSpPr>
            <p:spPr>
              <a:xfrm rot="16200000">
                <a:off x="8643115" y="9813154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8578A97-8B17-452B-B49B-C73499C5E173}"/>
                  </a:ext>
                </a:extLst>
              </p:cNvPr>
              <p:cNvSpPr txBox="1"/>
              <p:nvPr/>
            </p:nvSpPr>
            <p:spPr>
              <a:xfrm>
                <a:off x="14211970" y="11559857"/>
                <a:ext cx="686406" cy="2488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1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sz="10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conditional</a:t>
                </a:r>
                <a:endPara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8BC0CE-C37E-48A5-BF9A-09631B5AB3B2}"/>
                  </a:ext>
                </a:extLst>
              </p:cNvPr>
              <p:cNvSpPr txBox="1"/>
              <p:nvPr/>
            </p:nvSpPr>
            <p:spPr>
              <a:xfrm rot="16200000">
                <a:off x="12468787" y="9792870"/>
                <a:ext cx="41870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B40DD33-4E5B-42B5-914B-FE5657AD53B3}"/>
                </a:ext>
              </a:extLst>
            </p:cNvPr>
            <p:cNvSpPr txBox="1"/>
            <p:nvPr/>
          </p:nvSpPr>
          <p:spPr>
            <a:xfrm>
              <a:off x="2794857" y="15290992"/>
              <a:ext cx="9941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Annotations (k)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58F7DA0-73DB-4550-B5F2-8D6271B917F9}"/>
                </a:ext>
              </a:extLst>
            </p:cNvPr>
            <p:cNvSpPr txBox="1"/>
            <p:nvPr/>
          </p:nvSpPr>
          <p:spPr>
            <a:xfrm rot="16200000">
              <a:off x="1224331" y="13493998"/>
              <a:ext cx="4187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4061FC-8705-46A5-90A6-50C79BF42518}"/>
                </a:ext>
              </a:extLst>
            </p:cNvPr>
            <p:cNvSpPr txBox="1"/>
            <p:nvPr/>
          </p:nvSpPr>
          <p:spPr>
            <a:xfrm rot="16200000">
              <a:off x="4726542" y="13333267"/>
              <a:ext cx="74016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sz="1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0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3C9812-3D17-40FD-82A3-B3BD7E30D4FF}"/>
                </a:ext>
              </a:extLst>
            </p:cNvPr>
            <p:cNvSpPr txBox="1"/>
            <p:nvPr/>
          </p:nvSpPr>
          <p:spPr>
            <a:xfrm>
              <a:off x="6625014" y="15298579"/>
              <a:ext cx="9941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Annotations (k)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CD19B4-733D-4BD8-8B52-76D81B47CFEE}"/>
                </a:ext>
              </a:extLst>
            </p:cNvPr>
            <p:cNvSpPr txBox="1"/>
            <p:nvPr/>
          </p:nvSpPr>
          <p:spPr>
            <a:xfrm rot="16200000">
              <a:off x="8685855" y="13454921"/>
              <a:ext cx="4187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00A83CB-193B-4D87-B0B0-CCB318793217}"/>
                </a:ext>
              </a:extLst>
            </p:cNvPr>
            <p:cNvSpPr txBox="1"/>
            <p:nvPr/>
          </p:nvSpPr>
          <p:spPr>
            <a:xfrm>
              <a:off x="10783463" y="15205076"/>
              <a:ext cx="2035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ρ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552CE-12BE-42B1-8D84-4BCCE317B59A}"/>
                </a:ext>
              </a:extLst>
            </p:cNvPr>
            <p:cNvSpPr txBox="1"/>
            <p:nvPr/>
          </p:nvSpPr>
          <p:spPr>
            <a:xfrm>
              <a:off x="14279437" y="15192973"/>
              <a:ext cx="686406" cy="248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0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</a:t>
              </a:r>
              <a:r>
                <a:rPr lang="en-US" sz="10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conditional</a:t>
              </a:r>
              <a:endPara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158161-93C4-4FA8-BD78-4D38BAD00853}"/>
                </a:ext>
              </a:extLst>
            </p:cNvPr>
            <p:cNvSpPr txBox="1"/>
            <p:nvPr/>
          </p:nvSpPr>
          <p:spPr>
            <a:xfrm rot="16200000">
              <a:off x="12441240" y="13455418"/>
              <a:ext cx="41870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2A773C9-1B28-4685-875D-0D50F9C4A1E1}"/>
              </a:ext>
            </a:extLst>
          </p:cNvPr>
          <p:cNvSpPr txBox="1"/>
          <p:nvPr/>
        </p:nvSpPr>
        <p:spPr>
          <a:xfrm>
            <a:off x="13161" y="9670534"/>
            <a:ext cx="2134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Power-law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(k,&lt;K</a:t>
            </a:r>
            <a:r>
              <a:rPr lang="en-US" sz="1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&gt;) ≈ 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352C559-5557-42D6-B9AC-BD75D83B37F5}"/>
              </a:ext>
            </a:extLst>
          </p:cNvPr>
          <p:cNvSpPr txBox="1"/>
          <p:nvPr/>
        </p:nvSpPr>
        <p:spPr>
          <a:xfrm>
            <a:off x="35899" y="13140055"/>
            <a:ext cx="2281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Power-law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(k,&lt;K</a:t>
            </a:r>
            <a:r>
              <a:rPr lang="en-US" sz="1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&gt;) ≈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-0.47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127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68</cp:revision>
  <dcterms:created xsi:type="dcterms:W3CDTF">2021-10-21T20:31:16Z</dcterms:created>
  <dcterms:modified xsi:type="dcterms:W3CDTF">2021-10-28T14:41:06Z</dcterms:modified>
</cp:coreProperties>
</file>