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 varScale="1">
        <p:scale>
          <a:sx n="86" d="100"/>
          <a:sy n="86" d="100"/>
        </p:scale>
        <p:origin x="3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0077" y="42756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43762" y="1037780"/>
            <a:ext cx="1622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N=1,507</a:t>
            </a:r>
          </a:p>
          <a:p>
            <a:pPr algn="ctr"/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endParaRPr lang="en-US" sz="1000" dirty="0"/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68861" y="273013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05785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79962" y="6414830"/>
            <a:ext cx="40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&lt;log(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+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</a:t>
            </a:r>
            <a:r>
              <a:rPr lang="en-US" sz="105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containing node 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613727" y="573686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61365" y="6828031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280631" y="6848770"/>
            <a:ext cx="372651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4519284" y="10780024"/>
            <a:ext cx="410376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1806E6-473A-481A-84F5-A7A7516D4569}"/>
              </a:ext>
            </a:extLst>
          </p:cNvPr>
          <p:cNvGrpSpPr/>
          <p:nvPr/>
        </p:nvGrpSpPr>
        <p:grpSpPr>
          <a:xfrm>
            <a:off x="5523241" y="9906587"/>
            <a:ext cx="1472336" cy="2143791"/>
            <a:chOff x="4707726" y="9978776"/>
            <a:chExt cx="1472336" cy="214379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CCC73-4632-4F72-BD66-692EADE6429F}"/>
                </a:ext>
              </a:extLst>
            </p:cNvPr>
            <p:cNvSpPr txBox="1"/>
            <p:nvPr/>
          </p:nvSpPr>
          <p:spPr>
            <a:xfrm>
              <a:off x="4722344" y="10107758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 Threshold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3AD19A-F6EF-4B9A-82AA-211FC090FA0F}"/>
                </a:ext>
              </a:extLst>
            </p:cNvPr>
            <p:cNvSpPr txBox="1"/>
            <p:nvPr/>
          </p:nvSpPr>
          <p:spPr>
            <a:xfrm>
              <a:off x="4727529" y="11286917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EA0BA59-32CD-4FC5-925F-EF372644158D}"/>
                </a:ext>
              </a:extLst>
            </p:cNvPr>
            <p:cNvSpPr txBox="1"/>
            <p:nvPr/>
          </p:nvSpPr>
          <p:spPr>
            <a:xfrm>
              <a:off x="4847762" y="10512670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Positive Edge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E15FEF-2444-4B8D-80BE-186993A7B567}"/>
                </a:ext>
              </a:extLst>
            </p:cNvPr>
            <p:cNvSpPr txBox="1"/>
            <p:nvPr/>
          </p:nvSpPr>
          <p:spPr>
            <a:xfrm>
              <a:off x="4825484" y="11708722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Negative Edge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2BBACB4-053D-465C-A23D-D93CC73C9A95}"/>
                </a:ext>
              </a:extLst>
            </p:cNvPr>
            <p:cNvSpPr/>
            <p:nvPr/>
          </p:nvSpPr>
          <p:spPr>
            <a:xfrm>
              <a:off x="4715438" y="9978776"/>
              <a:ext cx="125590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CB72537-7E0B-41A9-9313-F69E1D57EE17}"/>
                </a:ext>
              </a:extLst>
            </p:cNvPr>
            <p:cNvSpPr/>
            <p:nvPr/>
          </p:nvSpPr>
          <p:spPr>
            <a:xfrm>
              <a:off x="4707726" y="11185603"/>
              <a:ext cx="128034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7145647" y="10693832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20330" y="932286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0F1E6-163D-4D5F-8991-B8D9098D3C94}"/>
              </a:ext>
            </a:extLst>
          </p:cNvPr>
          <p:cNvGrpSpPr/>
          <p:nvPr/>
        </p:nvGrpSpPr>
        <p:grpSpPr>
          <a:xfrm>
            <a:off x="644403" y="9860552"/>
            <a:ext cx="3381573" cy="2566199"/>
            <a:chOff x="284978" y="9933877"/>
            <a:chExt cx="3381573" cy="256619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6D6F38D-5328-45D7-85AB-4AB7B6612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57" y="9933877"/>
              <a:ext cx="3287194" cy="246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F72F5-4430-414A-9243-B09A520374F4}"/>
                </a:ext>
              </a:extLst>
            </p:cNvPr>
            <p:cNvSpPr txBox="1"/>
            <p:nvPr/>
          </p:nvSpPr>
          <p:spPr>
            <a:xfrm>
              <a:off x="1803429" y="12246160"/>
              <a:ext cx="66396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5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4771CC-6FB1-4076-B022-5A4366C93B5A}"/>
                </a:ext>
              </a:extLst>
            </p:cNvPr>
            <p:cNvSpPr txBox="1"/>
            <p:nvPr/>
          </p:nvSpPr>
          <p:spPr>
            <a:xfrm rot="16200000">
              <a:off x="201079" y="10947577"/>
              <a:ext cx="395298" cy="2275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BC376D-E762-4D92-9EA7-D83059BE8ABD}"/>
                </a:ext>
              </a:extLst>
            </p:cNvPr>
            <p:cNvSpPr txBox="1"/>
            <p:nvPr/>
          </p:nvSpPr>
          <p:spPr>
            <a:xfrm>
              <a:off x="1737706" y="11936851"/>
              <a:ext cx="841897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log(Threshold)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2E5042-D0E5-4CDD-99CE-4B5A0553C839}"/>
                </a:ext>
              </a:extLst>
            </p:cNvPr>
            <p:cNvSpPr txBox="1"/>
            <p:nvPr/>
          </p:nvSpPr>
          <p:spPr>
            <a:xfrm>
              <a:off x="651379" y="11479254"/>
              <a:ext cx="606859" cy="20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2AD70-908F-4462-8F02-8934DF98B83A}"/>
              </a:ext>
            </a:extLst>
          </p:cNvPr>
          <p:cNvGrpSpPr/>
          <p:nvPr/>
        </p:nvGrpSpPr>
        <p:grpSpPr>
          <a:xfrm>
            <a:off x="7993871" y="9826686"/>
            <a:ext cx="2617617" cy="2460937"/>
            <a:chOff x="5902094" y="9900050"/>
            <a:chExt cx="2239445" cy="22695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ED70F-C6D6-43F0-9581-D0E0FD3626BF}"/>
                </a:ext>
              </a:extLst>
            </p:cNvPr>
            <p:cNvGrpSpPr/>
            <p:nvPr/>
          </p:nvGrpSpPr>
          <p:grpSpPr>
            <a:xfrm>
              <a:off x="5943318" y="9900050"/>
              <a:ext cx="2198221" cy="1122646"/>
              <a:chOff x="5943318" y="9900050"/>
              <a:chExt cx="2198221" cy="1122646"/>
            </a:xfrm>
          </p:grpSpPr>
          <p:sp>
            <p:nvSpPr>
              <p:cNvPr id="102" name="Flowchart: Data 101">
                <a:extLst>
                  <a:ext uri="{FF2B5EF4-FFF2-40B4-BE49-F238E27FC236}">
                    <a16:creationId xmlns:a16="http://schemas.microsoft.com/office/drawing/2014/main" id="{14A14C13-E283-4480-AFF0-53C091F83C26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794CAD5-775C-4359-8B28-670DB547C4D2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3725A08-5823-472B-9ACF-8D51492C241B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351D214-FD51-47A8-B0A0-691D1DBF3CC8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DDE1E6C-8EAA-44EE-A8D1-6099BBDADE76}"/>
                  </a:ext>
                </a:extLst>
              </p:cNvPr>
              <p:cNvCxnSpPr>
                <a:cxnSpLocks/>
                <a:stCxn id="105" idx="5"/>
                <a:endCxn id="109" idx="1"/>
              </p:cNvCxnSpPr>
              <p:nvPr/>
            </p:nvCxnSpPr>
            <p:spPr>
              <a:xfrm>
                <a:off x="6620303" y="10147762"/>
                <a:ext cx="467932" cy="58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CFAC7B-1395-407C-AF1C-421CEB81D5F0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4630ABD-6790-4890-8370-AE09815BD0DD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789F02E-8009-4188-AB94-3D01E24846E6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0A138A7-DE25-4A8C-973C-C4F9839009D4}"/>
                  </a:ext>
                </a:extLst>
              </p:cNvPr>
              <p:cNvCxnSpPr>
                <a:cxnSpLocks/>
                <a:stCxn id="114" idx="0"/>
                <a:endCxn id="111" idx="3"/>
              </p:cNvCxnSpPr>
              <p:nvPr/>
            </p:nvCxnSpPr>
            <p:spPr>
              <a:xfrm flipV="1">
                <a:off x="7288410" y="10051161"/>
                <a:ext cx="232392" cy="437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03E0836-5B64-4D1F-AE91-3280093358F4}"/>
                  </a:ext>
                </a:extLst>
              </p:cNvPr>
              <p:cNvCxnSpPr>
                <a:cxnSpLocks/>
                <a:stCxn id="109" idx="6"/>
                <a:endCxn id="113" idx="1"/>
              </p:cNvCxnSpPr>
              <p:nvPr/>
            </p:nvCxnSpPr>
            <p:spPr>
              <a:xfrm>
                <a:off x="7201649" y="10797899"/>
                <a:ext cx="319153" cy="51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31E2423-6720-4777-AA92-BD6F2B930560}"/>
                  </a:ext>
                </a:extLst>
              </p:cNvPr>
              <p:cNvCxnSpPr>
                <a:cxnSpLocks/>
                <a:stCxn id="106" idx="6"/>
                <a:endCxn id="109" idx="2"/>
              </p:cNvCxnSpPr>
              <p:nvPr/>
            </p:nvCxnSpPr>
            <p:spPr>
              <a:xfrm>
                <a:off x="6546906" y="10679468"/>
                <a:ext cx="511217" cy="888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54CD243-F346-4EC2-AE5E-DC8BC32A483B}"/>
                </a:ext>
              </a:extLst>
            </p:cNvPr>
            <p:cNvGrpSpPr/>
            <p:nvPr/>
          </p:nvGrpSpPr>
          <p:grpSpPr>
            <a:xfrm>
              <a:off x="5902094" y="11046942"/>
              <a:ext cx="2198221" cy="1122646"/>
              <a:chOff x="5943318" y="9900050"/>
              <a:chExt cx="2198221" cy="1122646"/>
            </a:xfrm>
          </p:grpSpPr>
          <p:sp>
            <p:nvSpPr>
              <p:cNvPr id="220" name="Flowchart: Data 219">
                <a:extLst>
                  <a:ext uri="{FF2B5EF4-FFF2-40B4-BE49-F238E27FC236}">
                    <a16:creationId xmlns:a16="http://schemas.microsoft.com/office/drawing/2014/main" id="{0F27469E-6C95-4C65-93A2-E72A7D2E40EB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4B300AF-5B8C-4424-9D76-DB9A0580DC29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592A8C3-FA9E-4FED-A725-35B8182CE297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793BA0E-B2A8-4FB7-B846-8BF94689E45B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BA1D45E-966B-4085-90A8-6F9446BB66DB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8E17A1A-DA92-46E9-AEE7-D43B4EBB5F6E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28EF27C-4905-4215-AD2B-7EE066B52048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F5072C9-A064-4D71-8239-5E4CD8819874}"/>
                </a:ext>
              </a:extLst>
            </p:cNvPr>
            <p:cNvCxnSpPr>
              <a:cxnSpLocks/>
              <a:stCxn id="221" idx="6"/>
              <a:endCxn id="225" idx="2"/>
            </p:cNvCxnSpPr>
            <p:nvPr/>
          </p:nvCxnSpPr>
          <p:spPr>
            <a:xfrm flipV="1">
              <a:off x="6600540" y="11153047"/>
              <a:ext cx="857577" cy="96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FF3D763-4FEC-47F9-8CD6-4A742981F8B5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7101522" y="11762710"/>
              <a:ext cx="66488" cy="1049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541888C-15B8-4B8B-8800-5174D3146654}"/>
                </a:ext>
              </a:extLst>
            </p:cNvPr>
            <p:cNvCxnSpPr>
              <a:cxnSpLocks/>
              <a:stCxn id="226" idx="0"/>
              <a:endCxn id="225" idx="4"/>
            </p:cNvCxnSpPr>
            <p:nvPr/>
          </p:nvCxnSpPr>
          <p:spPr>
            <a:xfrm flipV="1">
              <a:off x="7531391" y="11216696"/>
              <a:ext cx="0" cy="7608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914DB08-FD74-4AF0-8260-C3D8A03E7F5B}"/>
                </a:ext>
              </a:extLst>
            </p:cNvPr>
            <p:cNvCxnSpPr>
              <a:cxnSpLocks/>
              <a:stCxn id="222" idx="6"/>
              <a:endCxn id="227" idx="2"/>
            </p:cNvCxnSpPr>
            <p:nvPr/>
          </p:nvCxnSpPr>
          <p:spPr>
            <a:xfrm flipV="1">
              <a:off x="6505682" y="11683176"/>
              <a:ext cx="656881" cy="143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EF78-4661-40C2-B0E3-9B089610519C}"/>
              </a:ext>
            </a:extLst>
          </p:cNvPr>
          <p:cNvSpPr txBox="1"/>
          <p:nvPr/>
        </p:nvSpPr>
        <p:spPr>
          <a:xfrm>
            <a:off x="8757443" y="9443887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Unipartite Version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178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91</cp:revision>
  <dcterms:created xsi:type="dcterms:W3CDTF">2021-10-25T20:58:05Z</dcterms:created>
  <dcterms:modified xsi:type="dcterms:W3CDTF">2021-10-29T00:42:28Z</dcterms:modified>
</cp:coreProperties>
</file>