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92" autoAdjust="0"/>
  </p:normalViewPr>
  <p:slideViewPr>
    <p:cSldViewPr snapToGrid="0">
      <p:cViewPr>
        <p:scale>
          <a:sx n="120" d="100"/>
          <a:sy n="120" d="100"/>
        </p:scale>
        <p:origin x="2274" y="-2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280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220077" y="42756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143762" y="1037780"/>
            <a:ext cx="1622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degree distribution with N=1,507</a:t>
            </a:r>
          </a:p>
          <a:p>
            <a:pPr algn="ctr"/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  <a:p>
            <a:pPr algn="ctr"/>
            <a:endParaRPr lang="en-US" sz="1000" dirty="0"/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568861" y="273013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161899" y="3205785"/>
            <a:ext cx="162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N=1,507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&lt;k&gt;=47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79962" y="6414830"/>
            <a:ext cx="406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&lt;log(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 +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</a:t>
            </a:r>
            <a:r>
              <a:rPr lang="en-US" sz="105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</a:t>
            </a: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edge containing node 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613727" y="573686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461365" y="6828031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280631" y="6848770"/>
            <a:ext cx="372651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095792" y="6402347"/>
            <a:ext cx="3992871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078171" y="2626561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060034" y="428074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3411776" y="10823784"/>
            <a:ext cx="410376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1806E6-473A-481A-84F5-A7A7516D4569}"/>
              </a:ext>
            </a:extLst>
          </p:cNvPr>
          <p:cNvGrpSpPr/>
          <p:nvPr/>
        </p:nvGrpSpPr>
        <p:grpSpPr>
          <a:xfrm>
            <a:off x="3838502" y="10061733"/>
            <a:ext cx="1472336" cy="2143791"/>
            <a:chOff x="4707726" y="9978776"/>
            <a:chExt cx="1472336" cy="2143791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D9CCC73-4632-4F72-BD66-692EADE6429F}"/>
                </a:ext>
              </a:extLst>
            </p:cNvPr>
            <p:cNvSpPr txBox="1"/>
            <p:nvPr/>
          </p:nvSpPr>
          <p:spPr>
            <a:xfrm>
              <a:off x="4722344" y="10107758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 Threshold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3AD19A-F6EF-4B9A-82AA-211FC090FA0F}"/>
                </a:ext>
              </a:extLst>
            </p:cNvPr>
            <p:cNvSpPr txBox="1"/>
            <p:nvPr/>
          </p:nvSpPr>
          <p:spPr>
            <a:xfrm>
              <a:off x="4727529" y="11286917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EA0BA59-32CD-4FC5-925F-EF372644158D}"/>
                </a:ext>
              </a:extLst>
            </p:cNvPr>
            <p:cNvSpPr txBox="1"/>
            <p:nvPr/>
          </p:nvSpPr>
          <p:spPr>
            <a:xfrm>
              <a:off x="4847762" y="10512670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Positive Edge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DE15FEF-2444-4B8D-80BE-186993A7B567}"/>
                </a:ext>
              </a:extLst>
            </p:cNvPr>
            <p:cNvSpPr txBox="1"/>
            <p:nvPr/>
          </p:nvSpPr>
          <p:spPr>
            <a:xfrm>
              <a:off x="4825484" y="11708722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Negative Edge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2BBACB4-053D-465C-A23D-D93CC73C9A95}"/>
                </a:ext>
              </a:extLst>
            </p:cNvPr>
            <p:cNvSpPr/>
            <p:nvPr/>
          </p:nvSpPr>
          <p:spPr>
            <a:xfrm>
              <a:off x="4715438" y="9978776"/>
              <a:ext cx="125590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CB72537-7E0B-41A9-9313-F69E1D57EE17}"/>
                </a:ext>
              </a:extLst>
            </p:cNvPr>
            <p:cNvSpPr/>
            <p:nvPr/>
          </p:nvSpPr>
          <p:spPr>
            <a:xfrm>
              <a:off x="4707726" y="11185603"/>
              <a:ext cx="128034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5185316" y="10823783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20330" y="932286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0F1E6-163D-4D5F-8991-B8D9098D3C94}"/>
              </a:ext>
            </a:extLst>
          </p:cNvPr>
          <p:cNvGrpSpPr/>
          <p:nvPr/>
        </p:nvGrpSpPr>
        <p:grpSpPr>
          <a:xfrm>
            <a:off x="28868" y="9962342"/>
            <a:ext cx="3381573" cy="2566199"/>
            <a:chOff x="284978" y="9933877"/>
            <a:chExt cx="3381573" cy="256619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6D6F38D-5328-45D7-85AB-4AB7B6612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57" y="9933877"/>
              <a:ext cx="3287194" cy="246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0F72F5-4430-414A-9243-B09A520374F4}"/>
                </a:ext>
              </a:extLst>
            </p:cNvPr>
            <p:cNvSpPr txBox="1"/>
            <p:nvPr/>
          </p:nvSpPr>
          <p:spPr>
            <a:xfrm>
              <a:off x="1803429" y="12246160"/>
              <a:ext cx="66396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en-US" sz="105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5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5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05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05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0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4771CC-6FB1-4076-B022-5A4366C93B5A}"/>
                </a:ext>
              </a:extLst>
            </p:cNvPr>
            <p:cNvSpPr txBox="1"/>
            <p:nvPr/>
          </p:nvSpPr>
          <p:spPr>
            <a:xfrm rot="16200000">
              <a:off x="201079" y="10947577"/>
              <a:ext cx="395298" cy="2275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BC376D-E762-4D92-9EA7-D83059BE8ABD}"/>
                </a:ext>
              </a:extLst>
            </p:cNvPr>
            <p:cNvSpPr txBox="1"/>
            <p:nvPr/>
          </p:nvSpPr>
          <p:spPr>
            <a:xfrm>
              <a:off x="1737706" y="11936851"/>
              <a:ext cx="841897" cy="223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1371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log(Threshold)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2E5042-D0E5-4CDD-99CE-4B5A0553C839}"/>
                </a:ext>
              </a:extLst>
            </p:cNvPr>
            <p:cNvSpPr txBox="1"/>
            <p:nvPr/>
          </p:nvSpPr>
          <p:spPr>
            <a:xfrm>
              <a:off x="651379" y="11479254"/>
              <a:ext cx="606859" cy="200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857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44E0B7-337A-4DCC-82AA-00B52E7A5D61}"/>
              </a:ext>
            </a:extLst>
          </p:cNvPr>
          <p:cNvGrpSpPr/>
          <p:nvPr/>
        </p:nvGrpSpPr>
        <p:grpSpPr>
          <a:xfrm>
            <a:off x="8571243" y="9793946"/>
            <a:ext cx="2244511" cy="2283356"/>
            <a:chOff x="7637922" y="9629742"/>
            <a:chExt cx="2933875" cy="2838749"/>
          </a:xfrm>
        </p:grpSpPr>
        <p:sp>
          <p:nvSpPr>
            <p:cNvPr id="165" name="Flowchart: Data 164">
              <a:extLst>
                <a:ext uri="{FF2B5EF4-FFF2-40B4-BE49-F238E27FC236}">
                  <a16:creationId xmlns:a16="http://schemas.microsoft.com/office/drawing/2014/main" id="{12982D0D-F426-436C-9BA7-A78E7C295675}"/>
                </a:ext>
              </a:extLst>
            </p:cNvPr>
            <p:cNvSpPr/>
            <p:nvPr/>
          </p:nvSpPr>
          <p:spPr>
            <a:xfrm>
              <a:off x="7637922" y="11072778"/>
              <a:ext cx="2873368" cy="1395713"/>
            </a:xfrm>
            <a:prstGeom prst="flowChartInputOutpu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514D1A1-2020-4ADC-A195-9D7686621520}"/>
                </a:ext>
              </a:extLst>
            </p:cNvPr>
            <p:cNvGrpSpPr/>
            <p:nvPr/>
          </p:nvGrpSpPr>
          <p:grpSpPr>
            <a:xfrm>
              <a:off x="7698429" y="9629742"/>
              <a:ext cx="2873368" cy="2586936"/>
              <a:chOff x="7698429" y="9629742"/>
              <a:chExt cx="2873368" cy="2586936"/>
            </a:xfrm>
          </p:grpSpPr>
          <p:sp>
            <p:nvSpPr>
              <p:cNvPr id="167" name="Flowchart: Data 166">
                <a:extLst>
                  <a:ext uri="{FF2B5EF4-FFF2-40B4-BE49-F238E27FC236}">
                    <a16:creationId xmlns:a16="http://schemas.microsoft.com/office/drawing/2014/main" id="{748825E9-AC2A-47B2-8793-DFDA736D1CFE}"/>
                  </a:ext>
                </a:extLst>
              </p:cNvPr>
              <p:cNvSpPr/>
              <p:nvPr/>
            </p:nvSpPr>
            <p:spPr>
              <a:xfrm>
                <a:off x="7698429" y="9629742"/>
                <a:ext cx="2873368" cy="1395713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EB5B4B-6577-4F74-8377-34A6E9292E17}"/>
                  </a:ext>
                </a:extLst>
              </p:cNvPr>
              <p:cNvSpPr/>
              <p:nvPr/>
            </p:nvSpPr>
            <p:spPr>
              <a:xfrm>
                <a:off x="8021335" y="10657722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3A64D21-A22A-4D03-9AD0-0D17294A8422}"/>
                  </a:ext>
                </a:extLst>
              </p:cNvPr>
              <p:cNvSpPr/>
              <p:nvPr/>
            </p:nvSpPr>
            <p:spPr>
              <a:xfrm>
                <a:off x="8373671" y="9899645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75F500E-2FBB-42AE-9F00-4EE3CEF63277}"/>
                  </a:ext>
                </a:extLst>
              </p:cNvPr>
              <p:cNvSpPr/>
              <p:nvPr/>
            </p:nvSpPr>
            <p:spPr>
              <a:xfrm>
                <a:off x="9024930" y="9984025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2784F51-51CC-4DCB-A6FF-B63A691AF8ED}"/>
                  </a:ext>
                </a:extLst>
              </p:cNvPr>
              <p:cNvSpPr/>
              <p:nvPr/>
            </p:nvSpPr>
            <p:spPr>
              <a:xfrm>
                <a:off x="8680163" y="10323231"/>
                <a:ext cx="191558" cy="158263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4180D85-7345-42E1-9F7A-F142D13CE4D7}"/>
                  </a:ext>
                </a:extLst>
              </p:cNvPr>
              <p:cNvCxnSpPr>
                <a:cxnSpLocks/>
                <a:stCxn id="171" idx="7"/>
                <a:endCxn id="177" idx="2"/>
              </p:cNvCxnSpPr>
              <p:nvPr/>
            </p:nvCxnSpPr>
            <p:spPr>
              <a:xfrm flipV="1">
                <a:off x="8184840" y="10402363"/>
                <a:ext cx="495323" cy="27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C6F0EAE-A903-4A80-A567-A7F29FD1F90A}"/>
                  </a:ext>
                </a:extLst>
              </p:cNvPr>
              <p:cNvCxnSpPr>
                <a:stCxn id="174" idx="5"/>
                <a:endCxn id="177" idx="1"/>
              </p:cNvCxnSpPr>
              <p:nvPr/>
            </p:nvCxnSpPr>
            <p:spPr>
              <a:xfrm>
                <a:off x="8537176" y="10034731"/>
                <a:ext cx="171040" cy="311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5072C8D-7940-4334-BBC6-145A12C87292}"/>
                  </a:ext>
                </a:extLst>
              </p:cNvPr>
              <p:cNvSpPr/>
              <p:nvPr/>
            </p:nvSpPr>
            <p:spPr>
              <a:xfrm rot="699369">
                <a:off x="9125459" y="10555618"/>
                <a:ext cx="191558" cy="158263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E610361-8F73-4B0C-BBCA-66D4C9C27300}"/>
                  </a:ext>
                </a:extLst>
              </p:cNvPr>
              <p:cNvCxnSpPr>
                <a:cxnSpLocks/>
                <a:stCxn id="176" idx="4"/>
                <a:endCxn id="192" idx="1"/>
              </p:cNvCxnSpPr>
              <p:nvPr/>
            </p:nvCxnSpPr>
            <p:spPr>
              <a:xfrm>
                <a:off x="9120709" y="10142287"/>
                <a:ext cx="45831" cy="424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E0925FA-D421-4A56-99D1-82DC64C74B31}"/>
                  </a:ext>
                </a:extLst>
              </p:cNvPr>
              <p:cNvSpPr/>
              <p:nvPr/>
            </p:nvSpPr>
            <p:spPr>
              <a:xfrm>
                <a:off x="9732359" y="9682523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E5F4114-2CA1-40ED-9456-A041A634AE83}"/>
                  </a:ext>
                </a:extLst>
              </p:cNvPr>
              <p:cNvSpPr/>
              <p:nvPr/>
            </p:nvSpPr>
            <p:spPr>
              <a:xfrm>
                <a:off x="10108979" y="9869597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F4511128-B3D0-44AC-92B9-1EFC5BA5E32D}"/>
                  </a:ext>
                </a:extLst>
              </p:cNvPr>
              <p:cNvSpPr/>
              <p:nvPr/>
            </p:nvSpPr>
            <p:spPr>
              <a:xfrm>
                <a:off x="9853455" y="10481494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A81C929A-2EF5-45FF-9F12-29022479960D}"/>
                  </a:ext>
                </a:extLst>
              </p:cNvPr>
              <p:cNvSpPr/>
              <p:nvPr/>
            </p:nvSpPr>
            <p:spPr>
              <a:xfrm rot="699369">
                <a:off x="9636580" y="10179662"/>
                <a:ext cx="191558" cy="158263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28EEB8C-3C6A-4FCC-AE92-374BABBFEB14}"/>
                  </a:ext>
                </a:extLst>
              </p:cNvPr>
              <p:cNvCxnSpPr>
                <a:cxnSpLocks/>
                <a:stCxn id="197" idx="0"/>
                <a:endCxn id="194" idx="4"/>
              </p:cNvCxnSpPr>
              <p:nvPr/>
            </p:nvCxnSpPr>
            <p:spPr>
              <a:xfrm flipV="1">
                <a:off x="9748807" y="9840786"/>
                <a:ext cx="79331" cy="3405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2387D6A-E7DA-4FAD-B434-52064AC9ABD9}"/>
                  </a:ext>
                </a:extLst>
              </p:cNvPr>
              <p:cNvCxnSpPr>
                <a:cxnSpLocks/>
                <a:stCxn id="195" idx="3"/>
                <a:endCxn id="197" idx="7"/>
              </p:cNvCxnSpPr>
              <p:nvPr/>
            </p:nvCxnSpPr>
            <p:spPr>
              <a:xfrm flipH="1">
                <a:off x="9810319" y="10004683"/>
                <a:ext cx="326713" cy="212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1999840-9C71-488A-A1B0-6669E9290D59}"/>
                  </a:ext>
                </a:extLst>
              </p:cNvPr>
              <p:cNvCxnSpPr>
                <a:cxnSpLocks/>
                <a:endCxn id="196" idx="1"/>
              </p:cNvCxnSpPr>
              <p:nvPr/>
            </p:nvCxnSpPr>
            <p:spPr>
              <a:xfrm>
                <a:off x="9759005" y="10332985"/>
                <a:ext cx="122503" cy="1716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79B3BC8-CB30-4FE5-A2EB-4D3760A6F31C}"/>
                  </a:ext>
                </a:extLst>
              </p:cNvPr>
              <p:cNvSpPr/>
              <p:nvPr/>
            </p:nvSpPr>
            <p:spPr>
              <a:xfrm>
                <a:off x="8021335" y="12058415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79B6E16E-AEB3-4693-BD3A-2E68EA0E1A8D}"/>
                  </a:ext>
                </a:extLst>
              </p:cNvPr>
              <p:cNvSpPr/>
              <p:nvPr/>
            </p:nvSpPr>
            <p:spPr>
              <a:xfrm>
                <a:off x="8282683" y="11351040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8FAD28B-B3F4-4D42-BBBF-3483D900F0CC}"/>
                  </a:ext>
                </a:extLst>
              </p:cNvPr>
              <p:cNvSpPr/>
              <p:nvPr/>
            </p:nvSpPr>
            <p:spPr>
              <a:xfrm>
                <a:off x="9012952" y="11374278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537151CB-EB28-4EC8-8616-2DF8D0CED206}"/>
                  </a:ext>
                </a:extLst>
              </p:cNvPr>
              <p:cNvSpPr/>
              <p:nvPr/>
            </p:nvSpPr>
            <p:spPr>
              <a:xfrm>
                <a:off x="8589175" y="11774626"/>
                <a:ext cx="191558" cy="158263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73D7EC4-717E-45B6-B5A7-DC4846AA3F36}"/>
                  </a:ext>
                </a:extLst>
              </p:cNvPr>
              <p:cNvSpPr/>
              <p:nvPr/>
            </p:nvSpPr>
            <p:spPr>
              <a:xfrm rot="699369">
                <a:off x="9108731" y="11979284"/>
                <a:ext cx="191558" cy="158263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1DEFD004-5597-4BE1-9393-EE684EB712C2}"/>
                  </a:ext>
                </a:extLst>
              </p:cNvPr>
              <p:cNvSpPr/>
              <p:nvPr/>
            </p:nvSpPr>
            <p:spPr>
              <a:xfrm>
                <a:off x="9641371" y="11133918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E78F8E4-2A90-4EF8-A928-488B03D59821}"/>
                  </a:ext>
                </a:extLst>
              </p:cNvPr>
              <p:cNvSpPr/>
              <p:nvPr/>
            </p:nvSpPr>
            <p:spPr>
              <a:xfrm>
                <a:off x="10017990" y="11320991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756860B8-8BC1-43A9-9D3D-4FA7E2FF72FA}"/>
                  </a:ext>
                </a:extLst>
              </p:cNvPr>
              <p:cNvSpPr/>
              <p:nvPr/>
            </p:nvSpPr>
            <p:spPr>
              <a:xfrm>
                <a:off x="9762467" y="11932889"/>
                <a:ext cx="191558" cy="158263"/>
              </a:xfrm>
              <a:prstGeom prst="ellipse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4D31E0E-D4CA-4448-8412-66372C645216}"/>
                  </a:ext>
                </a:extLst>
              </p:cNvPr>
              <p:cNvSpPr/>
              <p:nvPr/>
            </p:nvSpPr>
            <p:spPr>
              <a:xfrm rot="699369">
                <a:off x="9545592" y="11631057"/>
                <a:ext cx="191558" cy="158263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1B865B5-3A5E-4C1F-BAFC-3C6D77E50EC5}"/>
                  </a:ext>
                </a:extLst>
              </p:cNvPr>
              <p:cNvCxnSpPr>
                <a:cxnSpLocks/>
                <a:stCxn id="208" idx="2"/>
                <a:endCxn id="204" idx="7"/>
              </p:cNvCxnSpPr>
              <p:nvPr/>
            </p:nvCxnSpPr>
            <p:spPr>
              <a:xfrm flipH="1" flipV="1">
                <a:off x="8752680" y="11797803"/>
                <a:ext cx="1009787" cy="214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6C93B0E-688E-4F79-A451-F8C77065B358}"/>
                  </a:ext>
                </a:extLst>
              </p:cNvPr>
              <p:cNvCxnSpPr>
                <a:cxnSpLocks/>
                <a:stCxn id="204" idx="7"/>
                <a:endCxn id="203" idx="3"/>
              </p:cNvCxnSpPr>
              <p:nvPr/>
            </p:nvCxnSpPr>
            <p:spPr>
              <a:xfrm flipV="1">
                <a:off x="8752680" y="11509364"/>
                <a:ext cx="288325" cy="2884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10091B4-E013-4AEC-BBBA-A13DBFC6EBBA}"/>
                  </a:ext>
                </a:extLst>
              </p:cNvPr>
              <p:cNvCxnSpPr>
                <a:cxnSpLocks/>
                <a:stCxn id="205" idx="2"/>
                <a:endCxn id="201" idx="6"/>
              </p:cNvCxnSpPr>
              <p:nvPr/>
            </p:nvCxnSpPr>
            <p:spPr>
              <a:xfrm flipH="1">
                <a:off x="8212893" y="12039606"/>
                <a:ext cx="897814" cy="979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7434C4E-E2B8-47C4-88DE-77309DB6054A}"/>
                  </a:ext>
                </a:extLst>
              </p:cNvPr>
              <p:cNvCxnSpPr>
                <a:cxnSpLocks/>
                <a:stCxn id="204" idx="7"/>
                <a:endCxn id="207" idx="2"/>
              </p:cNvCxnSpPr>
              <p:nvPr/>
            </p:nvCxnSpPr>
            <p:spPr>
              <a:xfrm flipV="1">
                <a:off x="8752680" y="11400123"/>
                <a:ext cx="1265311" cy="3976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C5ADA73E-06E9-461F-89D4-EF158395023C}"/>
              </a:ext>
            </a:extLst>
          </p:cNvPr>
          <p:cNvSpPr txBox="1"/>
          <p:nvPr/>
        </p:nvSpPr>
        <p:spPr>
          <a:xfrm>
            <a:off x="9424070" y="12302714"/>
            <a:ext cx="130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F2CCCB-52C3-44E0-A63C-D8787F216E4A}"/>
              </a:ext>
            </a:extLst>
          </p:cNvPr>
          <p:cNvSpPr txBox="1"/>
          <p:nvPr/>
        </p:nvSpPr>
        <p:spPr>
          <a:xfrm>
            <a:off x="9424070" y="12487809"/>
            <a:ext cx="130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3ED70F-C6D6-43F0-9581-D0E0FD3626BF}"/>
              </a:ext>
            </a:extLst>
          </p:cNvPr>
          <p:cNvGrpSpPr/>
          <p:nvPr/>
        </p:nvGrpSpPr>
        <p:grpSpPr>
          <a:xfrm>
            <a:off x="5943318" y="9900050"/>
            <a:ext cx="2198221" cy="1122646"/>
            <a:chOff x="5943318" y="9900050"/>
            <a:chExt cx="2198221" cy="1122646"/>
          </a:xfrm>
        </p:grpSpPr>
        <p:sp>
          <p:nvSpPr>
            <p:cNvPr id="102" name="Flowchart: Data 101">
              <a:extLst>
                <a:ext uri="{FF2B5EF4-FFF2-40B4-BE49-F238E27FC236}">
                  <a16:creationId xmlns:a16="http://schemas.microsoft.com/office/drawing/2014/main" id="{14A14C13-E283-4480-AFF0-53C091F83C26}"/>
                </a:ext>
              </a:extLst>
            </p:cNvPr>
            <p:cNvSpPr/>
            <p:nvPr/>
          </p:nvSpPr>
          <p:spPr>
            <a:xfrm>
              <a:off x="5943318" y="9900050"/>
              <a:ext cx="2198221" cy="1122646"/>
            </a:xfrm>
            <a:prstGeom prst="flowChartInputOutpu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94CAD5-775C-4359-8B28-670DB547C4D2}"/>
                </a:ext>
              </a:extLst>
            </p:cNvPr>
            <p:cNvSpPr/>
            <p:nvPr/>
          </p:nvSpPr>
          <p:spPr>
            <a:xfrm>
              <a:off x="6495216" y="10039106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3725A08-5823-472B-9ACF-8D51492C241B}"/>
                </a:ext>
              </a:extLst>
            </p:cNvPr>
            <p:cNvSpPr/>
            <p:nvPr/>
          </p:nvSpPr>
          <p:spPr>
            <a:xfrm>
              <a:off x="6400358" y="10615818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351D214-FD51-47A8-B0A0-691D1DBF3CC8}"/>
                </a:ext>
              </a:extLst>
            </p:cNvPr>
            <p:cNvSpPr/>
            <p:nvPr/>
          </p:nvSpPr>
          <p:spPr>
            <a:xfrm rot="699369">
              <a:off x="7056612" y="10719445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DE1E6C-8EAA-44EE-A8D1-6099BBDADE76}"/>
                </a:ext>
              </a:extLst>
            </p:cNvPr>
            <p:cNvCxnSpPr>
              <a:cxnSpLocks/>
              <a:stCxn id="105" idx="5"/>
              <a:endCxn id="109" idx="1"/>
            </p:cNvCxnSpPr>
            <p:nvPr/>
          </p:nvCxnSpPr>
          <p:spPr>
            <a:xfrm>
              <a:off x="6620303" y="10147762"/>
              <a:ext cx="467932" cy="580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0CFAC7B-1395-407C-AF1C-421CEB81D5F0}"/>
                </a:ext>
              </a:extLst>
            </p:cNvPr>
            <p:cNvSpPr/>
            <p:nvPr/>
          </p:nvSpPr>
          <p:spPr>
            <a:xfrm>
              <a:off x="7499341" y="9942505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4630ABD-6790-4890-8370-AE09815BD0DD}"/>
                </a:ext>
              </a:extLst>
            </p:cNvPr>
            <p:cNvSpPr/>
            <p:nvPr/>
          </p:nvSpPr>
          <p:spPr>
            <a:xfrm>
              <a:off x="7499341" y="10830701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89F02E-8009-4188-AB94-3D01E24846E6}"/>
                </a:ext>
              </a:extLst>
            </p:cNvPr>
            <p:cNvSpPr/>
            <p:nvPr/>
          </p:nvSpPr>
          <p:spPr>
            <a:xfrm rot="699369">
              <a:off x="7202276" y="10487438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0A138A7-DE25-4A8C-973C-C4F9839009D4}"/>
                </a:ext>
              </a:extLst>
            </p:cNvPr>
            <p:cNvCxnSpPr>
              <a:cxnSpLocks/>
              <a:stCxn id="114" idx="0"/>
              <a:endCxn id="111" idx="3"/>
            </p:cNvCxnSpPr>
            <p:nvPr/>
          </p:nvCxnSpPr>
          <p:spPr>
            <a:xfrm flipV="1">
              <a:off x="7288410" y="10051161"/>
              <a:ext cx="232392" cy="437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3E0836-5B64-4D1F-AE91-3280093358F4}"/>
                </a:ext>
              </a:extLst>
            </p:cNvPr>
            <p:cNvCxnSpPr>
              <a:cxnSpLocks/>
              <a:stCxn id="109" idx="6"/>
              <a:endCxn id="113" idx="1"/>
            </p:cNvCxnSpPr>
            <p:nvPr/>
          </p:nvCxnSpPr>
          <p:spPr>
            <a:xfrm>
              <a:off x="7201649" y="10797899"/>
              <a:ext cx="319153" cy="51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31E2423-6720-4777-AA92-BD6F2B930560}"/>
                </a:ext>
              </a:extLst>
            </p:cNvPr>
            <p:cNvCxnSpPr>
              <a:cxnSpLocks/>
              <a:stCxn id="106" idx="6"/>
              <a:endCxn id="109" idx="2"/>
            </p:cNvCxnSpPr>
            <p:nvPr/>
          </p:nvCxnSpPr>
          <p:spPr>
            <a:xfrm>
              <a:off x="6546906" y="10679468"/>
              <a:ext cx="511217" cy="8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54CD243-F346-4EC2-AE5E-DC8BC32A483B}"/>
              </a:ext>
            </a:extLst>
          </p:cNvPr>
          <p:cNvGrpSpPr/>
          <p:nvPr/>
        </p:nvGrpSpPr>
        <p:grpSpPr>
          <a:xfrm>
            <a:off x="5902094" y="11046942"/>
            <a:ext cx="2198221" cy="1122646"/>
            <a:chOff x="5943318" y="9900050"/>
            <a:chExt cx="2198221" cy="1122646"/>
          </a:xfrm>
        </p:grpSpPr>
        <p:sp>
          <p:nvSpPr>
            <p:cNvPr id="220" name="Flowchart: Data 219">
              <a:extLst>
                <a:ext uri="{FF2B5EF4-FFF2-40B4-BE49-F238E27FC236}">
                  <a16:creationId xmlns:a16="http://schemas.microsoft.com/office/drawing/2014/main" id="{0F27469E-6C95-4C65-93A2-E72A7D2E40EB}"/>
                </a:ext>
              </a:extLst>
            </p:cNvPr>
            <p:cNvSpPr/>
            <p:nvPr/>
          </p:nvSpPr>
          <p:spPr>
            <a:xfrm>
              <a:off x="5943318" y="9900050"/>
              <a:ext cx="2198221" cy="1122646"/>
            </a:xfrm>
            <a:prstGeom prst="flowChartInputOutpu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4B300AF-5B8C-4424-9D76-DB9A0580DC29}"/>
                </a:ext>
              </a:extLst>
            </p:cNvPr>
            <p:cNvSpPr/>
            <p:nvPr/>
          </p:nvSpPr>
          <p:spPr>
            <a:xfrm>
              <a:off x="6495216" y="10039106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592A8C3-FA9E-4FED-A725-35B8182CE297}"/>
                </a:ext>
              </a:extLst>
            </p:cNvPr>
            <p:cNvSpPr/>
            <p:nvPr/>
          </p:nvSpPr>
          <p:spPr>
            <a:xfrm>
              <a:off x="6400358" y="10615818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793BA0E-B2A8-4FB7-B846-8BF94689E45B}"/>
                </a:ext>
              </a:extLst>
            </p:cNvPr>
            <p:cNvSpPr/>
            <p:nvPr/>
          </p:nvSpPr>
          <p:spPr>
            <a:xfrm rot="699369">
              <a:off x="7056612" y="10719445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BA1D45E-966B-4085-90A8-6F9446BB66DB}"/>
                </a:ext>
              </a:extLst>
            </p:cNvPr>
            <p:cNvSpPr/>
            <p:nvPr/>
          </p:nvSpPr>
          <p:spPr>
            <a:xfrm>
              <a:off x="7499341" y="9942505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8E17A1A-DA92-46E9-AEE7-D43B4EBB5F6E}"/>
                </a:ext>
              </a:extLst>
            </p:cNvPr>
            <p:cNvSpPr/>
            <p:nvPr/>
          </p:nvSpPr>
          <p:spPr>
            <a:xfrm>
              <a:off x="7499341" y="10830701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28EF27C-4905-4215-AD2B-7EE066B52048}"/>
                </a:ext>
              </a:extLst>
            </p:cNvPr>
            <p:cNvSpPr/>
            <p:nvPr/>
          </p:nvSpPr>
          <p:spPr>
            <a:xfrm rot="699369">
              <a:off x="7202276" y="10487438"/>
              <a:ext cx="146548" cy="1272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F5072C9-A064-4D71-8239-5E4CD8819874}"/>
              </a:ext>
            </a:extLst>
          </p:cNvPr>
          <p:cNvCxnSpPr>
            <a:cxnSpLocks/>
            <a:stCxn id="221" idx="6"/>
            <a:endCxn id="225" idx="2"/>
          </p:cNvCxnSpPr>
          <p:nvPr/>
        </p:nvCxnSpPr>
        <p:spPr>
          <a:xfrm flipV="1">
            <a:off x="6600540" y="11153047"/>
            <a:ext cx="857577" cy="966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FF3D763-4FEC-47F9-8CD6-4A742981F8B5}"/>
              </a:ext>
            </a:extLst>
          </p:cNvPr>
          <p:cNvCxnSpPr>
            <a:cxnSpLocks/>
            <a:stCxn id="223" idx="0"/>
          </p:cNvCxnSpPr>
          <p:nvPr/>
        </p:nvCxnSpPr>
        <p:spPr>
          <a:xfrm flipV="1">
            <a:off x="7101522" y="11762710"/>
            <a:ext cx="66488" cy="104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541888C-15B8-4B8B-8800-5174D3146654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V="1">
            <a:off x="7531391" y="11216696"/>
            <a:ext cx="0" cy="7608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914DB08-FD74-4AF0-8260-C3D8A03E7F5B}"/>
              </a:ext>
            </a:extLst>
          </p:cNvPr>
          <p:cNvCxnSpPr>
            <a:cxnSpLocks/>
            <a:stCxn id="222" idx="6"/>
            <a:endCxn id="227" idx="2"/>
          </p:cNvCxnSpPr>
          <p:nvPr/>
        </p:nvCxnSpPr>
        <p:spPr>
          <a:xfrm flipV="1">
            <a:off x="6505682" y="11683176"/>
            <a:ext cx="656881" cy="143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0461B55-819D-4D2F-881C-A5F0039FB57E}"/>
              </a:ext>
            </a:extLst>
          </p:cNvPr>
          <p:cNvSpPr/>
          <p:nvPr/>
        </p:nvSpPr>
        <p:spPr>
          <a:xfrm rot="699369">
            <a:off x="9225709" y="12374470"/>
            <a:ext cx="146548" cy="127299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F9756EA0-D99A-423D-98D3-3B95463A669D}"/>
              </a:ext>
            </a:extLst>
          </p:cNvPr>
          <p:cNvSpPr/>
          <p:nvPr/>
        </p:nvSpPr>
        <p:spPr>
          <a:xfrm>
            <a:off x="9225709" y="12578185"/>
            <a:ext cx="146548" cy="127299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EA65D1-38E3-4F7B-8835-2054217A97D7}"/>
              </a:ext>
            </a:extLst>
          </p:cNvPr>
          <p:cNvCxnSpPr/>
          <p:nvPr/>
        </p:nvCxnSpPr>
        <p:spPr>
          <a:xfrm>
            <a:off x="8344229" y="9191767"/>
            <a:ext cx="0" cy="3511037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3181EF78-4661-40C2-B0E3-9B089610519C}"/>
              </a:ext>
            </a:extLst>
          </p:cNvPr>
          <p:cNvSpPr txBox="1"/>
          <p:nvPr/>
        </p:nvSpPr>
        <p:spPr>
          <a:xfrm>
            <a:off x="6408057" y="9331895"/>
            <a:ext cx="190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Unipartite Version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6326743-C0EE-411F-9CE1-4BB3EB3F0014}"/>
              </a:ext>
            </a:extLst>
          </p:cNvPr>
          <p:cNvSpPr txBox="1"/>
          <p:nvPr/>
        </p:nvSpPr>
        <p:spPr>
          <a:xfrm>
            <a:off x="8875584" y="9327346"/>
            <a:ext cx="190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Bipartite Network</a:t>
            </a:r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183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87</cp:revision>
  <dcterms:created xsi:type="dcterms:W3CDTF">2021-10-25T20:58:05Z</dcterms:created>
  <dcterms:modified xsi:type="dcterms:W3CDTF">2021-10-29T00:39:24Z</dcterms:modified>
</cp:coreProperties>
</file>