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0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80F"/>
    <a:srgbClr val="5B8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60"/>
  </p:normalViewPr>
  <p:slideViewPr>
    <p:cSldViewPr snapToGrid="0">
      <p:cViewPr>
        <p:scale>
          <a:sx n="125" d="100"/>
          <a:sy n="125" d="100"/>
        </p:scale>
        <p:origin x="4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646133"/>
            <a:ext cx="5440680" cy="350181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282989"/>
            <a:ext cx="4800600" cy="2428451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35517"/>
            <a:ext cx="138017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35517"/>
            <a:ext cx="406050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507618"/>
            <a:ext cx="5520690" cy="418401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731215"/>
            <a:ext cx="5520690" cy="220027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677584"/>
            <a:ext cx="27203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677584"/>
            <a:ext cx="27203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35519"/>
            <a:ext cx="55206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465706"/>
            <a:ext cx="2707838" cy="120840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674110"/>
            <a:ext cx="270783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465706"/>
            <a:ext cx="2721174" cy="120840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674110"/>
            <a:ext cx="2721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70560"/>
            <a:ext cx="2064425" cy="23469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448226"/>
            <a:ext cx="3240405" cy="714798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017520"/>
            <a:ext cx="2064425" cy="55903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70560"/>
            <a:ext cx="2064425" cy="23469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448226"/>
            <a:ext cx="3240405" cy="714798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017520"/>
            <a:ext cx="2064425" cy="55903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35519"/>
            <a:ext cx="55206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677584"/>
            <a:ext cx="55206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9322649"/>
            <a:ext cx="14401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08F0-DBFD-47AA-A6CB-554EE92DFE2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9322649"/>
            <a:ext cx="21602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9322649"/>
            <a:ext cx="14401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98A0-A904-4B85-9BF0-4E2F6C0BF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F38BA6-1652-4AF4-B4B5-52C70778C559}"/>
              </a:ext>
            </a:extLst>
          </p:cNvPr>
          <p:cNvSpPr txBox="1"/>
          <p:nvPr/>
        </p:nvSpPr>
        <p:spPr>
          <a:xfrm>
            <a:off x="29601" y="504632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F0A1C4-ECC1-41D6-87BE-3B008E10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" y="5212717"/>
            <a:ext cx="6025295" cy="445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C45FD5-8F56-485C-89D5-F15AD76A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" y="222519"/>
            <a:ext cx="6025295" cy="445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8E4EC8-AF4C-4E91-86F8-C8B4E827B031}"/>
              </a:ext>
            </a:extLst>
          </p:cNvPr>
          <p:cNvSpPr txBox="1"/>
          <p:nvPr/>
        </p:nvSpPr>
        <p:spPr>
          <a:xfrm>
            <a:off x="3060015" y="9466549"/>
            <a:ext cx="1005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6668B-8CD7-4C6B-ADC7-30812E7450C0}"/>
              </a:ext>
            </a:extLst>
          </p:cNvPr>
          <p:cNvSpPr txBox="1"/>
          <p:nvPr/>
        </p:nvSpPr>
        <p:spPr>
          <a:xfrm>
            <a:off x="3060014" y="4487999"/>
            <a:ext cx="10057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7616C7-2C5F-4D42-AD5C-24BB55529DF5}"/>
              </a:ext>
            </a:extLst>
          </p:cNvPr>
          <p:cNvSpPr txBox="1"/>
          <p:nvPr/>
        </p:nvSpPr>
        <p:spPr>
          <a:xfrm rot="16200000">
            <a:off x="-385247" y="6545511"/>
            <a:ext cx="1542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F1E37-9F1D-4CC2-97AA-F679D61BD114}"/>
              </a:ext>
            </a:extLst>
          </p:cNvPr>
          <p:cNvSpPr txBox="1"/>
          <p:nvPr/>
        </p:nvSpPr>
        <p:spPr>
          <a:xfrm rot="16200000">
            <a:off x="-385248" y="1618917"/>
            <a:ext cx="15420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980B22-5256-4D16-B23C-2B032181E726}"/>
              </a:ext>
            </a:extLst>
          </p:cNvPr>
          <p:cNvSpPr txBox="1"/>
          <p:nvPr/>
        </p:nvSpPr>
        <p:spPr>
          <a:xfrm>
            <a:off x="39382" y="11873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257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</cp:revision>
  <dcterms:created xsi:type="dcterms:W3CDTF">2021-10-20T18:48:29Z</dcterms:created>
  <dcterms:modified xsi:type="dcterms:W3CDTF">2021-10-28T21:06:51Z</dcterms:modified>
</cp:coreProperties>
</file>